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5"/>
  </p:notesMasterIdLst>
  <p:sldIdLst>
    <p:sldId id="401" r:id="rId2"/>
    <p:sldId id="315" r:id="rId3"/>
    <p:sldId id="402" r:id="rId4"/>
    <p:sldId id="403" r:id="rId5"/>
    <p:sldId id="400" r:id="rId6"/>
    <p:sldId id="384" r:id="rId7"/>
    <p:sldId id="385" r:id="rId8"/>
    <p:sldId id="404" r:id="rId9"/>
    <p:sldId id="405" r:id="rId10"/>
    <p:sldId id="410" r:id="rId11"/>
    <p:sldId id="389" r:id="rId12"/>
    <p:sldId id="407" r:id="rId13"/>
    <p:sldId id="390" r:id="rId14"/>
    <p:sldId id="392" r:id="rId15"/>
    <p:sldId id="393" r:id="rId16"/>
    <p:sldId id="408" r:id="rId17"/>
    <p:sldId id="395" r:id="rId18"/>
    <p:sldId id="396" r:id="rId19"/>
    <p:sldId id="397" r:id="rId20"/>
    <p:sldId id="409" r:id="rId21"/>
    <p:sldId id="411" r:id="rId22"/>
    <p:sldId id="399" r:id="rId23"/>
    <p:sldId id="269" r:id="rId24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2623"/>
    <a:srgbClr val="6F1D17"/>
    <a:srgbClr val="3E8E4D"/>
    <a:srgbClr val="7CC68A"/>
    <a:srgbClr val="4596A1"/>
    <a:srgbClr val="2D6269"/>
    <a:srgbClr val="5F2E6C"/>
    <a:srgbClr val="860000"/>
    <a:srgbClr val="D6A300"/>
    <a:srgbClr val="A7D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377" autoAdjust="0"/>
  </p:normalViewPr>
  <p:slideViewPr>
    <p:cSldViewPr>
      <p:cViewPr varScale="1">
        <p:scale>
          <a:sx n="107" d="100"/>
          <a:sy n="107" d="100"/>
        </p:scale>
        <p:origin x="13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17A88-E158-4DF1-A4BE-3241FD4785A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929E560A-6AC4-43C3-BBD4-D906BE864DDE}">
      <dgm:prSet phldrT="[Text]" custT="1"/>
      <dgm:spPr>
        <a:gradFill flip="none" rotWithShape="1">
          <a:gsLst>
            <a:gs pos="100000">
              <a:srgbClr val="3E8E4D"/>
            </a:gs>
            <a:gs pos="0">
              <a:srgbClr val="92D050"/>
            </a:gs>
          </a:gsLst>
          <a:lin ang="13500000" scaled="1"/>
          <a:tileRect/>
        </a:gradFill>
        <a:ln>
          <a:noFill/>
        </a:ln>
      </dgm:spPr>
      <dgm:t>
        <a:bodyPr/>
        <a:lstStyle/>
        <a:p>
          <a:pPr algn="l"/>
          <a:r>
            <a:rPr lang="cs-CZ" sz="2800" b="1" dirty="0">
              <a:solidFill>
                <a:schemeClr val="bg1"/>
              </a:solidFill>
              <a:latin typeface="Calibri" pitchFamily="34" charset="0"/>
            </a:rPr>
            <a:t> </a:t>
          </a:r>
        </a:p>
        <a:p>
          <a:pPr algn="l"/>
          <a:endParaRPr lang="cs-CZ" sz="2800" b="1" dirty="0">
            <a:solidFill>
              <a:schemeClr val="bg1"/>
            </a:solidFill>
            <a:latin typeface="Calibri" pitchFamily="34" charset="0"/>
          </a:endParaRPr>
        </a:p>
      </dgm:t>
    </dgm:pt>
    <dgm:pt modelId="{6504B19B-27E0-443F-94FF-18F1D0146BC8}" type="parTrans" cxnId="{D0218C85-E769-455D-8BCD-1D8E3D723621}">
      <dgm:prSet/>
      <dgm:spPr/>
      <dgm:t>
        <a:bodyPr/>
        <a:lstStyle/>
        <a:p>
          <a:endParaRPr lang="cs-CZ" sz="2400">
            <a:latin typeface="Calibri" pitchFamily="34" charset="0"/>
          </a:endParaRPr>
        </a:p>
      </dgm:t>
    </dgm:pt>
    <dgm:pt modelId="{B7FAE544-E0DC-4986-BCA2-2CFFA35FAED3}" type="sibTrans" cxnId="{D0218C85-E769-455D-8BCD-1D8E3D723621}">
      <dgm:prSet/>
      <dgm:spPr/>
      <dgm:t>
        <a:bodyPr/>
        <a:lstStyle/>
        <a:p>
          <a:endParaRPr lang="cs-CZ" sz="2400">
            <a:latin typeface="Calibri" pitchFamily="34" charset="0"/>
          </a:endParaRPr>
        </a:p>
      </dgm:t>
    </dgm:pt>
    <dgm:pt modelId="{87E2C38C-7D45-4C5A-9163-1CCE80D523C0}" type="pres">
      <dgm:prSet presAssocID="{96117A88-E158-4DF1-A4BE-3241FD4785A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118E87F-C203-4ABB-8745-8628FBCD291D}" type="pres">
      <dgm:prSet presAssocID="{929E560A-6AC4-43C3-BBD4-D906BE864DDE}" presName="vertOne" presStyleCnt="0"/>
      <dgm:spPr/>
    </dgm:pt>
    <dgm:pt modelId="{10710920-44F6-4CFC-8BE6-94FD6A6464A8}" type="pres">
      <dgm:prSet presAssocID="{929E560A-6AC4-43C3-BBD4-D906BE864DDE}" presName="txOne" presStyleLbl="node0" presStyleIdx="0" presStyleCnt="1" custLinFactNeighborX="1773">
        <dgm:presLayoutVars>
          <dgm:chPref val="3"/>
        </dgm:presLayoutVars>
      </dgm:prSet>
      <dgm:spPr/>
    </dgm:pt>
    <dgm:pt modelId="{F98A0CB6-C38E-40A9-9383-FFB962505FD1}" type="pres">
      <dgm:prSet presAssocID="{929E560A-6AC4-43C3-BBD4-D906BE864DDE}" presName="horzOne" presStyleCnt="0"/>
      <dgm:spPr/>
    </dgm:pt>
  </dgm:ptLst>
  <dgm:cxnLst>
    <dgm:cxn modelId="{2DCDE456-98B9-4C5F-9B9A-3E6643B7A751}" type="presOf" srcId="{96117A88-E158-4DF1-A4BE-3241FD4785A4}" destId="{87E2C38C-7D45-4C5A-9163-1CCE80D523C0}" srcOrd="0" destOrd="0" presId="urn:microsoft.com/office/officeart/2005/8/layout/hierarchy4"/>
    <dgm:cxn modelId="{D0218C85-E769-455D-8BCD-1D8E3D723621}" srcId="{96117A88-E158-4DF1-A4BE-3241FD4785A4}" destId="{929E560A-6AC4-43C3-BBD4-D906BE864DDE}" srcOrd="0" destOrd="0" parTransId="{6504B19B-27E0-443F-94FF-18F1D0146BC8}" sibTransId="{B7FAE544-E0DC-4986-BCA2-2CFFA35FAED3}"/>
    <dgm:cxn modelId="{7D90A49D-7032-4185-AD88-948A72EB239B}" type="presOf" srcId="{929E560A-6AC4-43C3-BBD4-D906BE864DDE}" destId="{10710920-44F6-4CFC-8BE6-94FD6A6464A8}" srcOrd="0" destOrd="0" presId="urn:microsoft.com/office/officeart/2005/8/layout/hierarchy4"/>
    <dgm:cxn modelId="{B25606FF-AFA3-4447-B3BC-E886386B2157}" type="presParOf" srcId="{87E2C38C-7D45-4C5A-9163-1CCE80D523C0}" destId="{1118E87F-C203-4ABB-8745-8628FBCD291D}" srcOrd="0" destOrd="0" presId="urn:microsoft.com/office/officeart/2005/8/layout/hierarchy4"/>
    <dgm:cxn modelId="{6150D3F2-C6AD-4DED-93F1-C79E6F85E282}" type="presParOf" srcId="{1118E87F-C203-4ABB-8745-8628FBCD291D}" destId="{10710920-44F6-4CFC-8BE6-94FD6A6464A8}" srcOrd="0" destOrd="0" presId="urn:microsoft.com/office/officeart/2005/8/layout/hierarchy4"/>
    <dgm:cxn modelId="{8331EFD9-7844-4ACC-B6F7-ABDEF82C2044}" type="presParOf" srcId="{1118E87F-C203-4ABB-8745-8628FBCD291D}" destId="{F98A0CB6-C38E-40A9-9383-FFB962505FD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63297B4-AF79-44EB-97DD-632E1501A2E1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504FEC-A8C7-4379-BC24-F8F62DC46961}">
      <dgm:prSet phldrT="[Text]" custT="1"/>
      <dgm:spPr>
        <a:gradFill rotWithShape="0">
          <a:gsLst>
            <a:gs pos="0">
              <a:srgbClr val="92D050"/>
            </a:gs>
            <a:gs pos="100000">
              <a:srgbClr val="379939"/>
            </a:gs>
          </a:gsLst>
          <a:lin ang="5400000" scaled="1"/>
        </a:gradFill>
      </dgm:spPr>
      <dgm:t>
        <a:bodyPr/>
        <a:lstStyle/>
        <a:p>
          <a:r>
            <a:rPr lang="cs-CZ" sz="1600" b="1" dirty="0">
              <a:solidFill>
                <a:schemeClr val="bg1"/>
              </a:solidFill>
              <a:latin typeface="Calibri" pitchFamily="34" charset="0"/>
            </a:rPr>
            <a:t>Hranice poznání</a:t>
          </a:r>
        </a:p>
      </dgm:t>
    </dgm:pt>
    <dgm:pt modelId="{95C68E95-382B-44E1-BAD8-1CA34D26BBFF}" type="parTrans" cxnId="{8CF0A767-233E-40D5-A932-D5F6BC30AE55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97FC7EFF-561D-4BBB-92DD-E8F58B6194AA}" type="sibTrans" cxnId="{8CF0A767-233E-40D5-A932-D5F6BC30AE55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FEDCFB08-6D1B-4951-89E0-6CF6578EA841}">
      <dgm:prSet phldrT="[Text]" custT="1"/>
      <dgm:spPr>
        <a:gradFill rotWithShape="0">
          <a:gsLst>
            <a:gs pos="0">
              <a:srgbClr val="FFC000"/>
            </a:gs>
            <a:gs pos="100000">
              <a:srgbClr val="F3A303"/>
            </a:gs>
          </a:gsLst>
          <a:lin ang="5400000" scaled="1"/>
        </a:gradFill>
      </dgm:spPr>
      <dgm:t>
        <a:bodyPr/>
        <a:lstStyle/>
        <a:p>
          <a:r>
            <a:rPr lang="cs-CZ" sz="1600" b="1" dirty="0">
              <a:solidFill>
                <a:schemeClr val="bg1"/>
              </a:solidFill>
              <a:latin typeface="Calibri" pitchFamily="34" charset="0"/>
            </a:rPr>
            <a:t>Vyspělé technologie</a:t>
          </a:r>
        </a:p>
      </dgm:t>
    </dgm:pt>
    <dgm:pt modelId="{A3D9B246-DF75-4F6C-A2E7-70A0D56A69BE}" type="parTrans" cxnId="{84937A27-EBF0-4DE2-BB71-8218AA265548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AE823504-EDC8-455E-915F-4C81EEDDCE2F}" type="sibTrans" cxnId="{84937A27-EBF0-4DE2-BB71-8218AA265548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665AD966-27F3-4F8A-AD3E-EBBB7C4E3196}">
      <dgm:prSet phldrT="[Text]" custT="1"/>
      <dgm:spPr>
        <a:gradFill rotWithShape="0">
          <a:gsLst>
            <a:gs pos="0">
              <a:schemeClr val="accent5">
                <a:lumMod val="25000"/>
              </a:schemeClr>
            </a:gs>
            <a:gs pos="100000">
              <a:schemeClr val="accent1">
                <a:lumMod val="50000"/>
              </a:schemeClr>
            </a:gs>
          </a:gsLst>
          <a:lin ang="5400000" scaled="1"/>
        </a:gradFill>
      </dgm:spPr>
      <dgm:t>
        <a:bodyPr/>
        <a:lstStyle/>
        <a:p>
          <a:endParaRPr lang="cs-CZ" sz="1600" b="1" dirty="0">
            <a:solidFill>
              <a:schemeClr val="bg1"/>
            </a:solidFill>
            <a:latin typeface="Calibri" pitchFamily="34" charset="0"/>
          </a:endParaRPr>
        </a:p>
        <a:p>
          <a:endParaRPr lang="cs-CZ" sz="1600" b="1" dirty="0">
            <a:solidFill>
              <a:schemeClr val="bg1"/>
            </a:solidFill>
            <a:latin typeface="Calibri" pitchFamily="34" charset="0"/>
          </a:endParaRPr>
        </a:p>
        <a:p>
          <a:r>
            <a:rPr lang="cs-CZ" sz="1600" b="1">
              <a:solidFill>
                <a:schemeClr val="bg1"/>
              </a:solidFill>
              <a:latin typeface="Calibri" pitchFamily="34" charset="0"/>
            </a:rPr>
            <a:t>AV ČR </a:t>
          </a:r>
          <a:r>
            <a:rPr lang="cs-CZ" sz="1600" b="1" dirty="0">
              <a:solidFill>
                <a:schemeClr val="bg1"/>
              </a:solidFill>
              <a:latin typeface="Calibri" pitchFamily="34" charset="0"/>
            </a:rPr>
            <a:t>-společenství 54 pracovišť</a:t>
          </a:r>
        </a:p>
      </dgm:t>
    </dgm:pt>
    <dgm:pt modelId="{B9622E2F-3311-4A3E-9AB1-9D0A37D00522}" type="parTrans" cxnId="{0BF5FD15-33AD-41C9-8994-9421AAAEEFC3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25F5B8D7-C0C6-4C97-BAC9-D9C5879E9DD7}" type="sibTrans" cxnId="{0BF5FD15-33AD-41C9-8994-9421AAAEEFC3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C2F69560-A394-4F66-B444-C23C2BD010AB}">
      <dgm:prSet phldrT="[Text]" custT="1"/>
      <dgm:spPr>
        <a:gradFill rotWithShape="0">
          <a:gsLst>
            <a:gs pos="100000">
              <a:srgbClr val="336699"/>
            </a:gs>
            <a:gs pos="0">
              <a:srgbClr val="022252"/>
            </a:gs>
          </a:gsLst>
          <a:lin ang="5400000" scaled="1"/>
        </a:gradFill>
      </dgm:spPr>
      <dgm:t>
        <a:bodyPr/>
        <a:lstStyle/>
        <a:p>
          <a:r>
            <a:rPr lang="cs-CZ" sz="1600" b="1" dirty="0">
              <a:solidFill>
                <a:schemeClr val="bg1"/>
              </a:solidFill>
              <a:latin typeface="Calibri" pitchFamily="34" charset="0"/>
            </a:rPr>
            <a:t>Proměny společnosti    a globální výzvy</a:t>
          </a:r>
        </a:p>
      </dgm:t>
    </dgm:pt>
    <dgm:pt modelId="{12CF7824-ACFA-45A5-97ED-3DC7415BD000}" type="parTrans" cxnId="{BBE8A9F8-3EA9-4958-B94A-50CA6E7998B3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FA21F712-A59E-4811-A175-3E0D727A3B58}" type="sibTrans" cxnId="{BBE8A9F8-3EA9-4958-B94A-50CA6E7998B3}">
      <dgm:prSet/>
      <dgm:spPr/>
      <dgm:t>
        <a:bodyPr/>
        <a:lstStyle/>
        <a:p>
          <a:endParaRPr lang="cs-CZ" sz="1600" b="1">
            <a:solidFill>
              <a:schemeClr val="tx1"/>
            </a:solidFill>
            <a:latin typeface="Calibri" pitchFamily="34" charset="0"/>
          </a:endParaRPr>
        </a:p>
      </dgm:t>
    </dgm:pt>
    <dgm:pt modelId="{29D61498-8B59-41C0-A2FF-C5DBB7E1CF5C}" type="pres">
      <dgm:prSet presAssocID="{B63297B4-AF79-44EB-97DD-632E1501A2E1}" presName="compositeShape" presStyleCnt="0">
        <dgm:presLayoutVars>
          <dgm:chMax val="9"/>
          <dgm:dir/>
          <dgm:resizeHandles val="exact"/>
        </dgm:presLayoutVars>
      </dgm:prSet>
      <dgm:spPr/>
    </dgm:pt>
    <dgm:pt modelId="{5443BD00-9899-4671-8006-2E9DE8A6668A}" type="pres">
      <dgm:prSet presAssocID="{B63297B4-AF79-44EB-97DD-632E1501A2E1}" presName="triangle1" presStyleLbl="node1" presStyleIdx="0" presStyleCnt="4" custLinFactNeighborX="-14364" custLinFactNeighborY="1671">
        <dgm:presLayoutVars>
          <dgm:bulletEnabled val="1"/>
        </dgm:presLayoutVars>
      </dgm:prSet>
      <dgm:spPr/>
    </dgm:pt>
    <dgm:pt modelId="{4552D0C6-6CA6-47CC-B04D-F3730256C2E3}" type="pres">
      <dgm:prSet presAssocID="{B63297B4-AF79-44EB-97DD-632E1501A2E1}" presName="triangle2" presStyleLbl="node1" presStyleIdx="1" presStyleCnt="4" custLinFactNeighborX="-14364" custLinFactNeighborY="1671">
        <dgm:presLayoutVars>
          <dgm:bulletEnabled val="1"/>
        </dgm:presLayoutVars>
      </dgm:prSet>
      <dgm:spPr/>
    </dgm:pt>
    <dgm:pt modelId="{FE3C17D1-875D-4FB8-8731-5FAC42627DA9}" type="pres">
      <dgm:prSet presAssocID="{B63297B4-AF79-44EB-97DD-632E1501A2E1}" presName="triangle3" presStyleLbl="node1" presStyleIdx="2" presStyleCnt="4" custLinFactNeighborX="-14364" custLinFactNeighborY="1671">
        <dgm:presLayoutVars>
          <dgm:bulletEnabled val="1"/>
        </dgm:presLayoutVars>
      </dgm:prSet>
      <dgm:spPr/>
    </dgm:pt>
    <dgm:pt modelId="{36E68258-B38A-4D4E-8386-260F7F9ACAFF}" type="pres">
      <dgm:prSet presAssocID="{B63297B4-AF79-44EB-97DD-632E1501A2E1}" presName="triangle4" presStyleLbl="node1" presStyleIdx="3" presStyleCnt="4" custLinFactNeighborX="-14364" custLinFactNeighborY="1671">
        <dgm:presLayoutVars>
          <dgm:bulletEnabled val="1"/>
        </dgm:presLayoutVars>
      </dgm:prSet>
      <dgm:spPr/>
    </dgm:pt>
  </dgm:ptLst>
  <dgm:cxnLst>
    <dgm:cxn modelId="{23434515-A641-4BFD-904E-2F4762A189C1}" type="presOf" srcId="{FEDCFB08-6D1B-4951-89E0-6CF6578EA841}" destId="{4552D0C6-6CA6-47CC-B04D-F3730256C2E3}" srcOrd="0" destOrd="0" presId="urn:microsoft.com/office/officeart/2005/8/layout/pyramid4"/>
    <dgm:cxn modelId="{0BF5FD15-33AD-41C9-8994-9421AAAEEFC3}" srcId="{B63297B4-AF79-44EB-97DD-632E1501A2E1}" destId="{665AD966-27F3-4F8A-AD3E-EBBB7C4E3196}" srcOrd="2" destOrd="0" parTransId="{B9622E2F-3311-4A3E-9AB1-9D0A37D00522}" sibTransId="{25F5B8D7-C0C6-4C97-BAC9-D9C5879E9DD7}"/>
    <dgm:cxn modelId="{F09C941E-DE12-40DE-ADF8-80BBA7F53E4D}" type="presOf" srcId="{665AD966-27F3-4F8A-AD3E-EBBB7C4E3196}" destId="{FE3C17D1-875D-4FB8-8731-5FAC42627DA9}" srcOrd="0" destOrd="0" presId="urn:microsoft.com/office/officeart/2005/8/layout/pyramid4"/>
    <dgm:cxn modelId="{84937A27-EBF0-4DE2-BB71-8218AA265548}" srcId="{B63297B4-AF79-44EB-97DD-632E1501A2E1}" destId="{FEDCFB08-6D1B-4951-89E0-6CF6578EA841}" srcOrd="1" destOrd="0" parTransId="{A3D9B246-DF75-4F6C-A2E7-70A0D56A69BE}" sibTransId="{AE823504-EDC8-455E-915F-4C81EEDDCE2F}"/>
    <dgm:cxn modelId="{7D93773D-D4FD-4309-9F0D-2D4859731D0B}" type="presOf" srcId="{C2F69560-A394-4F66-B444-C23C2BD010AB}" destId="{36E68258-B38A-4D4E-8386-260F7F9ACAFF}" srcOrd="0" destOrd="0" presId="urn:microsoft.com/office/officeart/2005/8/layout/pyramid4"/>
    <dgm:cxn modelId="{22EC0362-D2D3-43CD-9895-D3CF3DD808BB}" type="presOf" srcId="{AD504FEC-A8C7-4379-BC24-F8F62DC46961}" destId="{5443BD00-9899-4671-8006-2E9DE8A6668A}" srcOrd="0" destOrd="0" presId="urn:microsoft.com/office/officeart/2005/8/layout/pyramid4"/>
    <dgm:cxn modelId="{8CF0A767-233E-40D5-A932-D5F6BC30AE55}" srcId="{B63297B4-AF79-44EB-97DD-632E1501A2E1}" destId="{AD504FEC-A8C7-4379-BC24-F8F62DC46961}" srcOrd="0" destOrd="0" parTransId="{95C68E95-382B-44E1-BAD8-1CA34D26BBFF}" sibTransId="{97FC7EFF-561D-4BBB-92DD-E8F58B6194AA}"/>
    <dgm:cxn modelId="{67C1DB54-F74D-419A-9FB9-CCF8AE202177}" type="presOf" srcId="{B63297B4-AF79-44EB-97DD-632E1501A2E1}" destId="{29D61498-8B59-41C0-A2FF-C5DBB7E1CF5C}" srcOrd="0" destOrd="0" presId="urn:microsoft.com/office/officeart/2005/8/layout/pyramid4"/>
    <dgm:cxn modelId="{BBE8A9F8-3EA9-4958-B94A-50CA6E7998B3}" srcId="{B63297B4-AF79-44EB-97DD-632E1501A2E1}" destId="{C2F69560-A394-4F66-B444-C23C2BD010AB}" srcOrd="3" destOrd="0" parTransId="{12CF7824-ACFA-45A5-97ED-3DC7415BD000}" sibTransId="{FA21F712-A59E-4811-A175-3E0D727A3B58}"/>
    <dgm:cxn modelId="{DE460085-3585-4A03-A02B-6756669ACB14}" type="presParOf" srcId="{29D61498-8B59-41C0-A2FF-C5DBB7E1CF5C}" destId="{5443BD00-9899-4671-8006-2E9DE8A6668A}" srcOrd="0" destOrd="0" presId="urn:microsoft.com/office/officeart/2005/8/layout/pyramid4"/>
    <dgm:cxn modelId="{B9E61A15-466D-4CF9-8670-094A76E20EAC}" type="presParOf" srcId="{29D61498-8B59-41C0-A2FF-C5DBB7E1CF5C}" destId="{4552D0C6-6CA6-47CC-B04D-F3730256C2E3}" srcOrd="1" destOrd="0" presId="urn:microsoft.com/office/officeart/2005/8/layout/pyramid4"/>
    <dgm:cxn modelId="{9F92B76C-3A4C-4697-A1AA-2293E7B90D0A}" type="presParOf" srcId="{29D61498-8B59-41C0-A2FF-C5DBB7E1CF5C}" destId="{FE3C17D1-875D-4FB8-8731-5FAC42627DA9}" srcOrd="2" destOrd="0" presId="urn:microsoft.com/office/officeart/2005/8/layout/pyramid4"/>
    <dgm:cxn modelId="{BB865692-C32B-42BC-8220-84617909DB21}" type="presParOf" srcId="{29D61498-8B59-41C0-A2FF-C5DBB7E1CF5C}" destId="{36E68258-B38A-4D4E-8386-260F7F9ACAFF}" srcOrd="3" destOrd="0" presId="urn:microsoft.com/office/officeart/2005/8/layout/pyramid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69FE498-B114-48F9-A645-53E3850A8A88}" type="doc">
      <dgm:prSet loTypeId="urn:microsoft.com/office/officeart/2005/8/layout/vList5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F4CB8746-7976-44A6-9F2D-45808DE67E69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24522D"/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altLang="cs-CZ" sz="2200" b="1" noProof="0" dirty="0">
              <a:solidFill>
                <a:schemeClr val="accent3"/>
              </a:solidFill>
              <a:latin typeface="Calibri" pitchFamily="34" charset="0"/>
            </a:rPr>
            <a:t>Kvalita</a:t>
          </a:r>
          <a:endParaRPr lang="cs-CZ" sz="22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D42D3E8A-C406-478B-818F-26EF7F820E29}" type="parTrans" cxnId="{B7EEF4DF-83C6-4F96-8EF8-FF4BD90E6C0C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369C4B8A-F5A1-4696-8150-DFC62B6E0E3D}" type="sibTrans" cxnId="{B7EEF4DF-83C6-4F96-8EF8-FF4BD90E6C0C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380BFFB5-FABD-480B-91B7-AB4EA6619A1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rotWithShape="0">
          <a:gsLst>
            <a:gs pos="83000">
              <a:srgbClr val="3E8E4D"/>
            </a:gs>
            <a:gs pos="34000">
              <a:srgbClr val="24522D"/>
            </a:gs>
          </a:gsLst>
          <a:lin ang="27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algn="l"/>
          <a:r>
            <a:rPr lang="cs-CZ" altLang="cs-CZ" sz="1700" noProof="0" dirty="0">
              <a:solidFill>
                <a:schemeClr val="accent3"/>
              </a:solidFill>
              <a:latin typeface="Calibri" pitchFamily="34" charset="0"/>
            </a:rPr>
            <a:t>Výzkum na hranicích poznání</a:t>
          </a:r>
          <a:endParaRPr lang="cs-CZ" sz="17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E8552A88-F29B-44CC-BD03-5C0E394B99C8}" type="parTrans" cxnId="{6EB4A4E9-2F02-4163-8403-5C163C9CDB02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DB66E722-F7AD-477E-8457-F470C4A84295}" type="sibTrans" cxnId="{6EB4A4E9-2F02-4163-8403-5C163C9CDB02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4F730C8C-AD26-43A7-A711-82CB0C08739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rotWithShape="0">
          <a:gsLst>
            <a:gs pos="83000">
              <a:srgbClr val="3E8E4D"/>
            </a:gs>
            <a:gs pos="34000">
              <a:srgbClr val="24522D"/>
            </a:gs>
          </a:gsLst>
          <a:lin ang="27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algn="l"/>
          <a:r>
            <a:rPr lang="cs-CZ" altLang="cs-CZ" sz="1700" noProof="0" dirty="0">
              <a:solidFill>
                <a:schemeClr val="accent3"/>
              </a:solidFill>
              <a:latin typeface="Calibri" pitchFamily="34" charset="0"/>
            </a:rPr>
            <a:t>Špičková kvalita jako kritérium pro poskytování finanční podpory</a:t>
          </a:r>
          <a:endParaRPr lang="cs-CZ" sz="17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D0139248-7C14-4457-983E-57A8D1E30740}" type="parTrans" cxnId="{903943C2-7008-49C0-9B1F-3672DAB03791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2E7E790F-9BD1-40EA-8C55-2FB56BCEBB9D}" type="sibTrans" cxnId="{903943C2-7008-49C0-9B1F-3672DAB03791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338B7071-9C55-449F-AC30-3578B8467E46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643183"/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altLang="cs-CZ" sz="2200" b="1" spc="0" noProof="0" dirty="0">
              <a:solidFill>
                <a:schemeClr val="accent3"/>
              </a:solidFill>
              <a:latin typeface="Calibri" pitchFamily="34" charset="0"/>
            </a:rPr>
            <a:t>Relevance</a:t>
          </a:r>
          <a:endParaRPr lang="cs-CZ" sz="2200" spc="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F18EAB35-32D4-4E15-B7E9-994F1D39CBFD}" type="parTrans" cxnId="{F55B599A-1AC0-41F6-8B50-EB5D95AA9EE5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D3B9D19D-0C50-4E7B-A3C1-E5AE438DEBC0}" type="sibTrans" cxnId="{F55B599A-1AC0-41F6-8B50-EB5D95AA9EE5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1EFE2937-9872-40D8-90AF-EA605F0E5483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8000">
              <a:srgbClr val="A162D0"/>
            </a:gs>
            <a:gs pos="95000">
              <a:srgbClr val="643183"/>
            </a:gs>
          </a:gsLst>
          <a:lin ang="2700000" scaled="0"/>
          <a:tileRect/>
        </a:gradFill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algn="l"/>
          <a:r>
            <a:rPr lang="cs-CZ" sz="1600" dirty="0">
              <a:solidFill>
                <a:schemeClr val="accent3"/>
              </a:solidFill>
              <a:latin typeface="Calibri" pitchFamily="34" charset="0"/>
            </a:rPr>
            <a:t>Reflexe společenských a globálních výzev a účast na realizaci Národních priorit orientovaného výzkumu, experimentálního vývoje a inovací</a:t>
          </a:r>
          <a:endParaRPr lang="cs-CZ" sz="16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BBA0ED33-F149-488F-A705-D9FFAF7F2456}" type="parTrans" cxnId="{C04A7FA1-C57C-4C26-A549-985A24BCF037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41D4FBF6-5540-472B-A630-E379992FB887}" type="sibTrans" cxnId="{C04A7FA1-C57C-4C26-A549-985A24BCF037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E17B7D62-BE35-4269-9E83-0B3882D1FD8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5000"/>
          </a:schemeClr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altLang="cs-CZ" sz="2200" b="1" spc="0" noProof="0" dirty="0">
              <a:solidFill>
                <a:schemeClr val="accent3"/>
              </a:solidFill>
              <a:latin typeface="Calibri" pitchFamily="34" charset="0"/>
            </a:rPr>
            <a:t>Otevřenost</a:t>
          </a:r>
          <a:endParaRPr lang="cs-CZ" sz="2200" spc="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A9B888D3-368A-4211-AC0B-3A0FB8C17D06}" type="parTrans" cxnId="{372011AD-0604-4211-956A-4DA50669DB5E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20137AD7-0702-4450-890B-AE11B2C2CFD2}" type="sibTrans" cxnId="{372011AD-0604-4211-956A-4DA50669DB5E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B4A2EAE7-C7F1-4C43-B562-8584F791342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4000">
              <a:schemeClr val="accent1">
                <a:lumMod val="50000"/>
              </a:schemeClr>
            </a:gs>
            <a:gs pos="82000">
              <a:schemeClr val="accent5">
                <a:lumMod val="25000"/>
              </a:schemeClr>
            </a:gs>
          </a:gsLst>
          <a:lin ang="2700000" scaled="0"/>
          <a:tileRect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algn="l"/>
          <a:r>
            <a:rPr lang="cs-CZ" sz="1700" dirty="0">
              <a:solidFill>
                <a:schemeClr val="accent3"/>
              </a:solidFill>
              <a:latin typeface="Calibri" pitchFamily="34" charset="0"/>
            </a:rPr>
            <a:t>Zapojení partnerů ze vzdělávací a aplikační sféry do tvorby a řešení výzkumných programů</a:t>
          </a:r>
          <a:endParaRPr lang="cs-CZ" sz="17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0870DD08-B8F9-4086-A045-C0B7C5000897}" type="parTrans" cxnId="{408362CB-384F-454D-A131-8DB7486C52F1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324FE1E0-E85F-4439-B103-263FBC8A5FFE}" type="sibTrans" cxnId="{408362CB-384F-454D-A131-8DB7486C52F1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B60E15B4-B4EA-4E8D-849A-8D1DDFF971F5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D6A300"/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sz="2200" b="1" noProof="0" dirty="0">
              <a:solidFill>
                <a:schemeClr val="accent3"/>
              </a:solidFill>
              <a:latin typeface="Calibri" pitchFamily="34" charset="0"/>
            </a:rPr>
            <a:t>Efektivita</a:t>
          </a:r>
        </a:p>
      </dgm:t>
    </dgm:pt>
    <dgm:pt modelId="{B11B541B-4C58-40B1-816A-3640BAF2AD70}" type="parTrans" cxnId="{60B4AD25-FE5D-4835-B48F-BFCCC36A8806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AAD9052C-CBFF-4DA6-904F-E79B9BBDDDD1}" type="sibTrans" cxnId="{60B4AD25-FE5D-4835-B48F-BFCCC36A8806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4ADB7D3A-B818-4F1B-BC21-2E899B137B07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rotWithShape="0">
          <a:gsLst>
            <a:gs pos="100000">
              <a:srgbClr val="ECD234"/>
            </a:gs>
            <a:gs pos="51000">
              <a:srgbClr val="D6A300"/>
            </a:gs>
          </a:gsLst>
          <a:lin ang="2700000" scaled="0"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algn="l"/>
          <a:r>
            <a:rPr lang="cs-CZ" sz="1600" dirty="0">
              <a:solidFill>
                <a:schemeClr val="accent3"/>
              </a:solidFill>
              <a:latin typeface="Calibri" pitchFamily="34" charset="0"/>
            </a:rPr>
            <a:t>Soustředění personálních a materiálních zdrojů do konkrétních výzkumných programů</a:t>
          </a:r>
          <a:endParaRPr lang="cs-CZ" sz="16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231AE615-147E-4775-B6A7-D4EC7877B168}" type="parTrans" cxnId="{460CCD84-A375-488C-8A91-E557342127C5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9A8B4BFD-C68E-44CB-AC90-80325AC8124B}" type="sibTrans" cxnId="{460CCD84-A375-488C-8A91-E557342127C5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694C1592-59E5-415D-9568-CBBE2C71A405}">
      <dgm:prSet custT="1"/>
      <dgm:spPr>
        <a:gradFill flip="none" rotWithShape="1">
          <a:gsLst>
            <a:gs pos="8000">
              <a:srgbClr val="A162D0"/>
            </a:gs>
            <a:gs pos="95000">
              <a:srgbClr val="643183"/>
            </a:gs>
          </a:gsLst>
          <a:lin ang="2700000" scaled="0"/>
          <a:tileRect/>
        </a:gradFill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sz="1600" dirty="0">
              <a:solidFill>
                <a:schemeClr val="accent3"/>
              </a:solidFill>
              <a:latin typeface="Calibri" pitchFamily="34" charset="0"/>
            </a:rPr>
            <a:t>Podpora ekonomické konkurenceschopnosti, inovační výkonnosti                    a civilizačních kompetencí České republiky</a:t>
          </a:r>
          <a:endParaRPr lang="cs-CZ" sz="1600" noProof="0" dirty="0">
            <a:solidFill>
              <a:schemeClr val="accent3"/>
            </a:solidFill>
            <a:latin typeface="Calibri" pitchFamily="34" charset="0"/>
          </a:endParaRPr>
        </a:p>
      </dgm:t>
    </dgm:pt>
    <dgm:pt modelId="{8B54F26F-5A79-4493-BF0F-24DB29C2E61F}" type="parTrans" cxnId="{E489033C-E4B8-4874-9AE6-6F18AEE0653E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847E6EC8-2C59-4F22-9B10-E0706D824719}" type="sibTrans" cxnId="{E489033C-E4B8-4874-9AE6-6F18AEE0653E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35A78465-FEA5-4711-B7E4-78B98E68B6CE}">
      <dgm:prSet custT="1"/>
      <dgm:spPr>
        <a:gradFill flip="none" rotWithShape="1">
          <a:gsLst>
            <a:gs pos="4000">
              <a:schemeClr val="accent1">
                <a:lumMod val="50000"/>
              </a:schemeClr>
            </a:gs>
            <a:gs pos="82000">
              <a:schemeClr val="accent5">
                <a:lumMod val="25000"/>
              </a:schemeClr>
            </a:gs>
          </a:gsLst>
          <a:lin ang="2700000" scaled="0"/>
          <a:tileRect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sz="1700" dirty="0">
              <a:solidFill>
                <a:schemeClr val="accent3"/>
              </a:solidFill>
              <a:latin typeface="Calibri" pitchFamily="34" charset="0"/>
            </a:rPr>
            <a:t>Prosazování intenzivní spolupráce na evropské a mezinárodní úrovni</a:t>
          </a:r>
        </a:p>
      </dgm:t>
    </dgm:pt>
    <dgm:pt modelId="{E4528290-8C0B-4B37-997D-9E6B1677AF9E}" type="parTrans" cxnId="{2F72B206-3D37-4C17-9E8F-ACF63CCE7B44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A62342EE-576E-4C2C-8B81-50840C3F808F}" type="sibTrans" cxnId="{2F72B206-3D37-4C17-9E8F-ACF63CCE7B44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2E29D5BC-42E7-4592-98B7-0F18E2AE6AE5}">
      <dgm:prSet custT="1"/>
      <dgm:spPr>
        <a:gradFill rotWithShape="0">
          <a:gsLst>
            <a:gs pos="100000">
              <a:srgbClr val="ECD234"/>
            </a:gs>
            <a:gs pos="51000">
              <a:srgbClr val="D6A300"/>
            </a:gs>
          </a:gsLst>
          <a:lin ang="2700000" scaled="0"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cs-CZ" sz="1600" dirty="0">
              <a:solidFill>
                <a:schemeClr val="accent3"/>
              </a:solidFill>
              <a:latin typeface="Calibri" pitchFamily="34" charset="0"/>
            </a:rPr>
            <a:t>Pravidelné hodnocení výzkumných programů na základě jejich vědecké hodnoty a společensko-ekonomického přínosu</a:t>
          </a:r>
        </a:p>
      </dgm:t>
    </dgm:pt>
    <dgm:pt modelId="{73335E98-518D-4A9E-AD39-14ED4144E0E5}" type="parTrans" cxnId="{F4606D23-7888-4DED-A04C-5C0122B8707D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EA73BF87-B9BF-4F55-A1A7-2C3A1042C8C5}" type="sibTrans" cxnId="{F4606D23-7888-4DED-A04C-5C0122B8707D}">
      <dgm:prSet/>
      <dgm:spPr/>
      <dgm:t>
        <a:bodyPr/>
        <a:lstStyle/>
        <a:p>
          <a:endParaRPr lang="cs-CZ" sz="1700">
            <a:solidFill>
              <a:schemeClr val="accent3"/>
            </a:solidFill>
            <a:latin typeface="Calibri" pitchFamily="34" charset="0"/>
          </a:endParaRPr>
        </a:p>
      </dgm:t>
    </dgm:pt>
    <dgm:pt modelId="{B7ADE485-FA19-4ED3-BD5F-21C34CAFBF0B}" type="pres">
      <dgm:prSet presAssocID="{069FE498-B114-48F9-A645-53E3850A8A88}" presName="Name0" presStyleCnt="0">
        <dgm:presLayoutVars>
          <dgm:dir/>
          <dgm:animLvl val="lvl"/>
          <dgm:resizeHandles val="exact"/>
        </dgm:presLayoutVars>
      </dgm:prSet>
      <dgm:spPr/>
    </dgm:pt>
    <dgm:pt modelId="{FD333CAF-C8A6-45D6-B8E7-199B7CE3AF4D}" type="pres">
      <dgm:prSet presAssocID="{F4CB8746-7976-44A6-9F2D-45808DE67E69}" presName="linNode" presStyleCnt="0"/>
      <dgm:spPr/>
    </dgm:pt>
    <dgm:pt modelId="{417B1D0E-1D4D-464F-AF3D-F84FB92B0230}" type="pres">
      <dgm:prSet presAssocID="{F4CB8746-7976-44A6-9F2D-45808DE67E69}" presName="parentText" presStyleLbl="node1" presStyleIdx="0" presStyleCnt="4" custScaleX="136392" custLinFactNeighborX="-8" custLinFactNeighborY="-3175">
        <dgm:presLayoutVars>
          <dgm:chMax val="1"/>
          <dgm:bulletEnabled val="1"/>
        </dgm:presLayoutVars>
      </dgm:prSet>
      <dgm:spPr/>
    </dgm:pt>
    <dgm:pt modelId="{19177D08-18EF-4376-B010-5CE15E962E23}" type="pres">
      <dgm:prSet presAssocID="{F4CB8746-7976-44A6-9F2D-45808DE67E69}" presName="descendantText" presStyleLbl="alignAccFollowNode1" presStyleIdx="0" presStyleCnt="4" custScaleX="303512" custLinFactNeighborX="416" custLinFactNeighborY="2247">
        <dgm:presLayoutVars>
          <dgm:bulletEnabled val="1"/>
        </dgm:presLayoutVars>
      </dgm:prSet>
      <dgm:spPr/>
    </dgm:pt>
    <dgm:pt modelId="{9B42737F-D0DA-4330-83C4-598E14A1B70B}" type="pres">
      <dgm:prSet presAssocID="{369C4B8A-F5A1-4696-8150-DFC62B6E0E3D}" presName="sp" presStyleCnt="0"/>
      <dgm:spPr/>
    </dgm:pt>
    <dgm:pt modelId="{318B040A-8679-43EB-891B-794C85D9573D}" type="pres">
      <dgm:prSet presAssocID="{338B7071-9C55-449F-AC30-3578B8467E46}" presName="linNode" presStyleCnt="0"/>
      <dgm:spPr/>
    </dgm:pt>
    <dgm:pt modelId="{02F99AEA-004D-4CB0-8BF2-5429B8DB71AA}" type="pres">
      <dgm:prSet presAssocID="{338B7071-9C55-449F-AC30-3578B8467E46}" presName="parentText" presStyleLbl="node1" presStyleIdx="1" presStyleCnt="4" custScaleX="80665" custLinFactNeighborX="-20" custLinFactNeighborY="-1365">
        <dgm:presLayoutVars>
          <dgm:chMax val="1"/>
          <dgm:bulletEnabled val="1"/>
        </dgm:presLayoutVars>
      </dgm:prSet>
      <dgm:spPr/>
    </dgm:pt>
    <dgm:pt modelId="{2CD8D90E-B135-4BD7-AB31-7AF890A024F0}" type="pres">
      <dgm:prSet presAssocID="{338B7071-9C55-449F-AC30-3578B8467E46}" presName="descendantText" presStyleLbl="alignAccFollowNode1" presStyleIdx="1" presStyleCnt="4" custScaleX="179622" custScaleY="106130" custLinFactNeighborY="1037">
        <dgm:presLayoutVars>
          <dgm:bulletEnabled val="1"/>
        </dgm:presLayoutVars>
      </dgm:prSet>
      <dgm:spPr/>
    </dgm:pt>
    <dgm:pt modelId="{A4EC8021-904A-4C8C-9426-D1A1DBEFDE51}" type="pres">
      <dgm:prSet presAssocID="{D3B9D19D-0C50-4E7B-A3C1-E5AE438DEBC0}" presName="sp" presStyleCnt="0"/>
      <dgm:spPr/>
    </dgm:pt>
    <dgm:pt modelId="{A91309D5-CAC7-43D7-8BCF-8D18E62FA750}" type="pres">
      <dgm:prSet presAssocID="{E17B7D62-BE35-4269-9E83-0B3882D1FD8F}" presName="linNode" presStyleCnt="0"/>
      <dgm:spPr/>
    </dgm:pt>
    <dgm:pt modelId="{8A52ABA6-F5E3-4970-9DB0-E0C6A84CDAA5}" type="pres">
      <dgm:prSet presAssocID="{E17B7D62-BE35-4269-9E83-0B3882D1FD8F}" presName="parentText" presStyleLbl="node1" presStyleIdx="2" presStyleCnt="4" custScaleX="109452" custLinFactNeighborX="-27" custLinFactNeighborY="-2226">
        <dgm:presLayoutVars>
          <dgm:chMax val="1"/>
          <dgm:bulletEnabled val="1"/>
        </dgm:presLayoutVars>
      </dgm:prSet>
      <dgm:spPr/>
    </dgm:pt>
    <dgm:pt modelId="{30A3E967-013C-4329-A982-4F064CF279AE}" type="pres">
      <dgm:prSet presAssocID="{E17B7D62-BE35-4269-9E83-0B3882D1FD8F}" presName="descendantText" presStyleLbl="alignAccFollowNode1" presStyleIdx="2" presStyleCnt="4" custScaleX="243547">
        <dgm:presLayoutVars>
          <dgm:bulletEnabled val="1"/>
        </dgm:presLayoutVars>
      </dgm:prSet>
      <dgm:spPr/>
    </dgm:pt>
    <dgm:pt modelId="{F120B028-0B28-453F-AE26-4CB109026B35}" type="pres">
      <dgm:prSet presAssocID="{20137AD7-0702-4450-890B-AE11B2C2CFD2}" presName="sp" presStyleCnt="0"/>
      <dgm:spPr/>
    </dgm:pt>
    <dgm:pt modelId="{37F15E67-2160-4003-8848-7C5543595AAE}" type="pres">
      <dgm:prSet presAssocID="{B60E15B4-B4EA-4E8D-849A-8D1DDFF971F5}" presName="linNode" presStyleCnt="0"/>
      <dgm:spPr/>
    </dgm:pt>
    <dgm:pt modelId="{7E2E72B3-7C20-41A5-A526-BCEBA0A63EC7}" type="pres">
      <dgm:prSet presAssocID="{B60E15B4-B4EA-4E8D-849A-8D1DDFF971F5}" presName="parentText" presStyleLbl="node1" presStyleIdx="3" presStyleCnt="4" custScaleX="65396" custLinFactNeighborX="-11085" custLinFactNeighborY="-3038">
        <dgm:presLayoutVars>
          <dgm:chMax val="1"/>
          <dgm:bulletEnabled val="1"/>
        </dgm:presLayoutVars>
      </dgm:prSet>
      <dgm:spPr/>
    </dgm:pt>
    <dgm:pt modelId="{87E294B3-4635-4375-B881-37FD8A90C1B3}" type="pres">
      <dgm:prSet presAssocID="{B60E15B4-B4EA-4E8D-849A-8D1DDFF971F5}" presName="descendantText" presStyleLbl="alignAccFollowNode1" presStyleIdx="3" presStyleCnt="4" custScaleX="145565" custScaleY="95847" custLinFactNeighborX="-616" custLinFactNeighborY="-1957">
        <dgm:presLayoutVars>
          <dgm:bulletEnabled val="1"/>
        </dgm:presLayoutVars>
      </dgm:prSet>
      <dgm:spPr/>
    </dgm:pt>
  </dgm:ptLst>
  <dgm:cxnLst>
    <dgm:cxn modelId="{2F72B206-3D37-4C17-9E8F-ACF63CCE7B44}" srcId="{E17B7D62-BE35-4269-9E83-0B3882D1FD8F}" destId="{35A78465-FEA5-4711-B7E4-78B98E68B6CE}" srcOrd="1" destOrd="0" parTransId="{E4528290-8C0B-4B37-997D-9E6B1677AF9E}" sibTransId="{A62342EE-576E-4C2C-8B81-50840C3F808F}"/>
    <dgm:cxn modelId="{869F4B10-3EE3-424B-9A71-5CAC1FBEC3A6}" type="presOf" srcId="{4ADB7D3A-B818-4F1B-BC21-2E899B137B07}" destId="{87E294B3-4635-4375-B881-37FD8A90C1B3}" srcOrd="0" destOrd="0" presId="urn:microsoft.com/office/officeart/2005/8/layout/vList5"/>
    <dgm:cxn modelId="{CA043C13-43B0-46A3-A0D6-78059DB6632F}" type="presOf" srcId="{B4A2EAE7-C7F1-4C43-B562-8584F791342E}" destId="{30A3E967-013C-4329-A982-4F064CF279AE}" srcOrd="0" destOrd="0" presId="urn:microsoft.com/office/officeart/2005/8/layout/vList5"/>
    <dgm:cxn modelId="{7F488F16-86DF-4382-A380-3128FC037BB2}" type="presOf" srcId="{2E29D5BC-42E7-4592-98B7-0F18E2AE6AE5}" destId="{87E294B3-4635-4375-B881-37FD8A90C1B3}" srcOrd="0" destOrd="1" presId="urn:microsoft.com/office/officeart/2005/8/layout/vList5"/>
    <dgm:cxn modelId="{F4606D23-7888-4DED-A04C-5C0122B8707D}" srcId="{B60E15B4-B4EA-4E8D-849A-8D1DDFF971F5}" destId="{2E29D5BC-42E7-4592-98B7-0F18E2AE6AE5}" srcOrd="1" destOrd="0" parTransId="{73335E98-518D-4A9E-AD39-14ED4144E0E5}" sibTransId="{EA73BF87-B9BF-4F55-A1A7-2C3A1042C8C5}"/>
    <dgm:cxn modelId="{60B4AD25-FE5D-4835-B48F-BFCCC36A8806}" srcId="{069FE498-B114-48F9-A645-53E3850A8A88}" destId="{B60E15B4-B4EA-4E8D-849A-8D1DDFF971F5}" srcOrd="3" destOrd="0" parTransId="{B11B541B-4C58-40B1-816A-3640BAF2AD70}" sibTransId="{AAD9052C-CBFF-4DA6-904F-E79B9BBDDDD1}"/>
    <dgm:cxn modelId="{7F7D7236-3550-4BFF-B8A2-1FE010019F6D}" type="presOf" srcId="{338B7071-9C55-449F-AC30-3578B8467E46}" destId="{02F99AEA-004D-4CB0-8BF2-5429B8DB71AA}" srcOrd="0" destOrd="0" presId="urn:microsoft.com/office/officeart/2005/8/layout/vList5"/>
    <dgm:cxn modelId="{D91B5D39-F8D2-4DE5-99C4-F653DAC9A4CC}" type="presOf" srcId="{35A78465-FEA5-4711-B7E4-78B98E68B6CE}" destId="{30A3E967-013C-4329-A982-4F064CF279AE}" srcOrd="0" destOrd="1" presId="urn:microsoft.com/office/officeart/2005/8/layout/vList5"/>
    <dgm:cxn modelId="{E489033C-E4B8-4874-9AE6-6F18AEE0653E}" srcId="{338B7071-9C55-449F-AC30-3578B8467E46}" destId="{694C1592-59E5-415D-9568-CBBE2C71A405}" srcOrd="1" destOrd="0" parTransId="{8B54F26F-5A79-4493-BF0F-24DB29C2E61F}" sibTransId="{847E6EC8-2C59-4F22-9B10-E0706D824719}"/>
    <dgm:cxn modelId="{C2D8A25C-F557-4352-B81B-C9DBE43AC1F1}" type="presOf" srcId="{380BFFB5-FABD-480B-91B7-AB4EA6619A1F}" destId="{19177D08-18EF-4376-B010-5CE15E962E23}" srcOrd="0" destOrd="0" presId="urn:microsoft.com/office/officeart/2005/8/layout/vList5"/>
    <dgm:cxn modelId="{033DC972-E289-401F-A3A1-AB3395AE0804}" type="presOf" srcId="{F4CB8746-7976-44A6-9F2D-45808DE67E69}" destId="{417B1D0E-1D4D-464F-AF3D-F84FB92B0230}" srcOrd="0" destOrd="0" presId="urn:microsoft.com/office/officeart/2005/8/layout/vList5"/>
    <dgm:cxn modelId="{7A237E76-93B8-4029-BD18-487B8142995A}" type="presOf" srcId="{B60E15B4-B4EA-4E8D-849A-8D1DDFF971F5}" destId="{7E2E72B3-7C20-41A5-A526-BCEBA0A63EC7}" srcOrd="0" destOrd="0" presId="urn:microsoft.com/office/officeart/2005/8/layout/vList5"/>
    <dgm:cxn modelId="{460CCD84-A375-488C-8A91-E557342127C5}" srcId="{B60E15B4-B4EA-4E8D-849A-8D1DDFF971F5}" destId="{4ADB7D3A-B818-4F1B-BC21-2E899B137B07}" srcOrd="0" destOrd="0" parTransId="{231AE615-147E-4775-B6A7-D4EC7877B168}" sibTransId="{9A8B4BFD-C68E-44CB-AC90-80325AC8124B}"/>
    <dgm:cxn modelId="{62E6DA8B-14A7-4625-ACB5-12A3ED238BFB}" type="presOf" srcId="{E17B7D62-BE35-4269-9E83-0B3882D1FD8F}" destId="{8A52ABA6-F5E3-4970-9DB0-E0C6A84CDAA5}" srcOrd="0" destOrd="0" presId="urn:microsoft.com/office/officeart/2005/8/layout/vList5"/>
    <dgm:cxn modelId="{94072B8D-DF9A-455A-934F-27D53FD5B163}" type="presOf" srcId="{694C1592-59E5-415D-9568-CBBE2C71A405}" destId="{2CD8D90E-B135-4BD7-AB31-7AF890A024F0}" srcOrd="0" destOrd="1" presId="urn:microsoft.com/office/officeart/2005/8/layout/vList5"/>
    <dgm:cxn modelId="{8F8A4391-F1DC-4C87-B331-47F925D0506E}" type="presOf" srcId="{4F730C8C-AD26-43A7-A711-82CB0C087390}" destId="{19177D08-18EF-4376-B010-5CE15E962E23}" srcOrd="0" destOrd="1" presId="urn:microsoft.com/office/officeart/2005/8/layout/vList5"/>
    <dgm:cxn modelId="{F55B599A-1AC0-41F6-8B50-EB5D95AA9EE5}" srcId="{069FE498-B114-48F9-A645-53E3850A8A88}" destId="{338B7071-9C55-449F-AC30-3578B8467E46}" srcOrd="1" destOrd="0" parTransId="{F18EAB35-32D4-4E15-B7E9-994F1D39CBFD}" sibTransId="{D3B9D19D-0C50-4E7B-A3C1-E5AE438DEBC0}"/>
    <dgm:cxn modelId="{C04A7FA1-C57C-4C26-A549-985A24BCF037}" srcId="{338B7071-9C55-449F-AC30-3578B8467E46}" destId="{1EFE2937-9872-40D8-90AF-EA605F0E5483}" srcOrd="0" destOrd="0" parTransId="{BBA0ED33-F149-488F-A705-D9FFAF7F2456}" sibTransId="{41D4FBF6-5540-472B-A630-E379992FB887}"/>
    <dgm:cxn modelId="{686407AC-4BF5-4C54-8147-C2654536093E}" type="presOf" srcId="{1EFE2937-9872-40D8-90AF-EA605F0E5483}" destId="{2CD8D90E-B135-4BD7-AB31-7AF890A024F0}" srcOrd="0" destOrd="0" presId="urn:microsoft.com/office/officeart/2005/8/layout/vList5"/>
    <dgm:cxn modelId="{372011AD-0604-4211-956A-4DA50669DB5E}" srcId="{069FE498-B114-48F9-A645-53E3850A8A88}" destId="{E17B7D62-BE35-4269-9E83-0B3882D1FD8F}" srcOrd="2" destOrd="0" parTransId="{A9B888D3-368A-4211-AC0B-3A0FB8C17D06}" sibTransId="{20137AD7-0702-4450-890B-AE11B2C2CFD2}"/>
    <dgm:cxn modelId="{903943C2-7008-49C0-9B1F-3672DAB03791}" srcId="{F4CB8746-7976-44A6-9F2D-45808DE67E69}" destId="{4F730C8C-AD26-43A7-A711-82CB0C087390}" srcOrd="1" destOrd="0" parTransId="{D0139248-7C14-4457-983E-57A8D1E30740}" sibTransId="{2E7E790F-9BD1-40EA-8C55-2FB56BCEBB9D}"/>
    <dgm:cxn modelId="{408362CB-384F-454D-A131-8DB7486C52F1}" srcId="{E17B7D62-BE35-4269-9E83-0B3882D1FD8F}" destId="{B4A2EAE7-C7F1-4C43-B562-8584F791342E}" srcOrd="0" destOrd="0" parTransId="{0870DD08-B8F9-4086-A045-C0B7C5000897}" sibTransId="{324FE1E0-E85F-4439-B103-263FBC8A5FFE}"/>
    <dgm:cxn modelId="{B7EEF4DF-83C6-4F96-8EF8-FF4BD90E6C0C}" srcId="{069FE498-B114-48F9-A645-53E3850A8A88}" destId="{F4CB8746-7976-44A6-9F2D-45808DE67E69}" srcOrd="0" destOrd="0" parTransId="{D42D3E8A-C406-478B-818F-26EF7F820E29}" sibTransId="{369C4B8A-F5A1-4696-8150-DFC62B6E0E3D}"/>
    <dgm:cxn modelId="{6EB4A4E9-2F02-4163-8403-5C163C9CDB02}" srcId="{F4CB8746-7976-44A6-9F2D-45808DE67E69}" destId="{380BFFB5-FABD-480B-91B7-AB4EA6619A1F}" srcOrd="0" destOrd="0" parTransId="{E8552A88-F29B-44CC-BD03-5C0E394B99C8}" sibTransId="{DB66E722-F7AD-477E-8457-F470C4A84295}"/>
    <dgm:cxn modelId="{AE5FB0F0-A8B5-427B-983A-3BE7A69586EB}" type="presOf" srcId="{069FE498-B114-48F9-A645-53E3850A8A88}" destId="{B7ADE485-FA19-4ED3-BD5F-21C34CAFBF0B}" srcOrd="0" destOrd="0" presId="urn:microsoft.com/office/officeart/2005/8/layout/vList5"/>
    <dgm:cxn modelId="{CD3AAC07-FE27-4AF4-9DAE-AE41985F5540}" type="presParOf" srcId="{B7ADE485-FA19-4ED3-BD5F-21C34CAFBF0B}" destId="{FD333CAF-C8A6-45D6-B8E7-199B7CE3AF4D}" srcOrd="0" destOrd="0" presId="urn:microsoft.com/office/officeart/2005/8/layout/vList5"/>
    <dgm:cxn modelId="{BA1B7934-057C-4F48-B92B-90812DAFA336}" type="presParOf" srcId="{FD333CAF-C8A6-45D6-B8E7-199B7CE3AF4D}" destId="{417B1D0E-1D4D-464F-AF3D-F84FB92B0230}" srcOrd="0" destOrd="0" presId="urn:microsoft.com/office/officeart/2005/8/layout/vList5"/>
    <dgm:cxn modelId="{D5F01569-F69F-4117-816B-F2FA82F40726}" type="presParOf" srcId="{FD333CAF-C8A6-45D6-B8E7-199B7CE3AF4D}" destId="{19177D08-18EF-4376-B010-5CE15E962E23}" srcOrd="1" destOrd="0" presId="urn:microsoft.com/office/officeart/2005/8/layout/vList5"/>
    <dgm:cxn modelId="{AF675237-3F47-4D4B-88EB-AC0C2DC8E9E7}" type="presParOf" srcId="{B7ADE485-FA19-4ED3-BD5F-21C34CAFBF0B}" destId="{9B42737F-D0DA-4330-83C4-598E14A1B70B}" srcOrd="1" destOrd="0" presId="urn:microsoft.com/office/officeart/2005/8/layout/vList5"/>
    <dgm:cxn modelId="{99BEDEC3-07CC-4C0E-9DF6-87E0CF37DCE0}" type="presParOf" srcId="{B7ADE485-FA19-4ED3-BD5F-21C34CAFBF0B}" destId="{318B040A-8679-43EB-891B-794C85D9573D}" srcOrd="2" destOrd="0" presId="urn:microsoft.com/office/officeart/2005/8/layout/vList5"/>
    <dgm:cxn modelId="{6193B41C-97F6-4149-9450-505B76BE519F}" type="presParOf" srcId="{318B040A-8679-43EB-891B-794C85D9573D}" destId="{02F99AEA-004D-4CB0-8BF2-5429B8DB71AA}" srcOrd="0" destOrd="0" presId="urn:microsoft.com/office/officeart/2005/8/layout/vList5"/>
    <dgm:cxn modelId="{F7A15720-F80D-43EC-9650-1E62EFB97432}" type="presParOf" srcId="{318B040A-8679-43EB-891B-794C85D9573D}" destId="{2CD8D90E-B135-4BD7-AB31-7AF890A024F0}" srcOrd="1" destOrd="0" presId="urn:microsoft.com/office/officeart/2005/8/layout/vList5"/>
    <dgm:cxn modelId="{92835A06-9ADE-42B4-893C-1E263E3AFF92}" type="presParOf" srcId="{B7ADE485-FA19-4ED3-BD5F-21C34CAFBF0B}" destId="{A4EC8021-904A-4C8C-9426-D1A1DBEFDE51}" srcOrd="3" destOrd="0" presId="urn:microsoft.com/office/officeart/2005/8/layout/vList5"/>
    <dgm:cxn modelId="{36248D2D-BD4E-4DF9-A57D-11C5CC6C974E}" type="presParOf" srcId="{B7ADE485-FA19-4ED3-BD5F-21C34CAFBF0B}" destId="{A91309D5-CAC7-43D7-8BCF-8D18E62FA750}" srcOrd="4" destOrd="0" presId="urn:microsoft.com/office/officeart/2005/8/layout/vList5"/>
    <dgm:cxn modelId="{C44663E4-6AC4-4A6A-8296-049D8B5B878B}" type="presParOf" srcId="{A91309D5-CAC7-43D7-8BCF-8D18E62FA750}" destId="{8A52ABA6-F5E3-4970-9DB0-E0C6A84CDAA5}" srcOrd="0" destOrd="0" presId="urn:microsoft.com/office/officeart/2005/8/layout/vList5"/>
    <dgm:cxn modelId="{E70ED429-83E3-4F4B-9D1D-AE21A205A275}" type="presParOf" srcId="{A91309D5-CAC7-43D7-8BCF-8D18E62FA750}" destId="{30A3E967-013C-4329-A982-4F064CF279AE}" srcOrd="1" destOrd="0" presId="urn:microsoft.com/office/officeart/2005/8/layout/vList5"/>
    <dgm:cxn modelId="{76B75A06-7084-4B0E-87E1-22BF7C39FEC3}" type="presParOf" srcId="{B7ADE485-FA19-4ED3-BD5F-21C34CAFBF0B}" destId="{F120B028-0B28-453F-AE26-4CB109026B35}" srcOrd="5" destOrd="0" presId="urn:microsoft.com/office/officeart/2005/8/layout/vList5"/>
    <dgm:cxn modelId="{8C68D7F9-624A-4931-BB59-C911BD72B276}" type="presParOf" srcId="{B7ADE485-FA19-4ED3-BD5F-21C34CAFBF0B}" destId="{37F15E67-2160-4003-8848-7C5543595AAE}" srcOrd="6" destOrd="0" presId="urn:microsoft.com/office/officeart/2005/8/layout/vList5"/>
    <dgm:cxn modelId="{2CE81244-B0DC-4F31-A731-9993A43EA634}" type="presParOf" srcId="{37F15E67-2160-4003-8848-7C5543595AAE}" destId="{7E2E72B3-7C20-41A5-A526-BCEBA0A63EC7}" srcOrd="0" destOrd="0" presId="urn:microsoft.com/office/officeart/2005/8/layout/vList5"/>
    <dgm:cxn modelId="{778FD90F-82C2-4C2A-9E22-82CFAC71EF75}" type="presParOf" srcId="{37F15E67-2160-4003-8848-7C5543595AAE}" destId="{87E294B3-4635-4375-B881-37FD8A90C1B3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EFC3055-0350-4EEE-9BC6-5EE537F135D5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1264A27-4FBD-4F4B-A6B0-496C5E488D96}">
      <dgm:prSet phldrT="[Text]" custT="1"/>
      <dgm:spPr>
        <a:solidFill>
          <a:srgbClr val="FFC000"/>
        </a:solidFill>
        <a:ln>
          <a:noFill/>
        </a:ln>
      </dgm:spPr>
      <dgm:t>
        <a:bodyPr anchor="ctr"/>
        <a:lstStyle/>
        <a:p>
          <a:pPr algn="l"/>
          <a:r>
            <a:rPr lang="cs-CZ" altLang="cs-CZ" sz="2200" b="1" dirty="0">
              <a:latin typeface="Calibri" pitchFamily="34" charset="0"/>
            </a:rPr>
            <a:t>Zkvalitnění dialogu mezi vědou a českou společností</a:t>
          </a:r>
        </a:p>
      </dgm:t>
    </dgm:pt>
    <dgm:pt modelId="{D512B9FA-CD8D-48E1-8B3F-DF2BF763F4FB}" type="parTrans" cxnId="{8FBEBAFB-E1A3-4869-B097-68562F8792B8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CF42DCBC-FEB8-43C2-BF14-B7C85BDD5C8F}" type="sibTrans" cxnId="{8FBEBAFB-E1A3-4869-B097-68562F8792B8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D6F54CBC-848B-400C-8292-E425C866EC2E}">
      <dgm:prSet phldrT="[Text]" custT="1"/>
      <dgm:spPr>
        <a:solidFill>
          <a:srgbClr val="00B0F0"/>
        </a:solidFill>
        <a:ln>
          <a:noFill/>
        </a:ln>
      </dgm:spPr>
      <dgm:t>
        <a:bodyPr anchor="ctr" anchorCtr="0"/>
        <a:lstStyle/>
        <a:p>
          <a:pPr algn="l"/>
          <a:r>
            <a:rPr lang="cs-CZ" sz="2200" b="1" dirty="0">
              <a:latin typeface="Calibri" pitchFamily="34" charset="0"/>
            </a:rPr>
            <a:t>Posílení spolupráce se vzdělávací a aplikační sférou</a:t>
          </a:r>
        </a:p>
      </dgm:t>
    </dgm:pt>
    <dgm:pt modelId="{B11BADF4-5F51-472C-8696-C7A369D35388}" type="parTrans" cxnId="{5E6FDFBA-ED86-4654-814E-80D0FBD981BA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A7F2C8ED-DFA7-4C8F-9885-42C91B37AFB3}" type="sibTrans" cxnId="{5E6FDFBA-ED86-4654-814E-80D0FBD981BA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223AD096-2C19-401C-BA42-AF6C3A2562AB}">
      <dgm:prSet phldrT="[Text]" custT="1"/>
      <dgm:spPr>
        <a:solidFill>
          <a:srgbClr val="92D050"/>
        </a:solidFill>
        <a:ln>
          <a:noFill/>
        </a:ln>
      </dgm:spPr>
      <dgm:t>
        <a:bodyPr anchor="ctr"/>
        <a:lstStyle/>
        <a:p>
          <a:pPr algn="l"/>
          <a:r>
            <a:rPr lang="cs-CZ" altLang="cs-CZ" sz="2200" b="1" dirty="0">
              <a:latin typeface="Calibri" pitchFamily="34" charset="0"/>
            </a:rPr>
            <a:t>Podpora české ekonomiky a konkurenceschopnosti</a:t>
          </a:r>
          <a:endParaRPr lang="cs-CZ" sz="2200" b="1" dirty="0">
            <a:latin typeface="Calibri" pitchFamily="34" charset="0"/>
          </a:endParaRPr>
        </a:p>
      </dgm:t>
    </dgm:pt>
    <dgm:pt modelId="{90D2871F-670A-44F6-8C02-9BF008292860}" type="parTrans" cxnId="{630A26D3-121D-4147-AA4E-F1CDF7AD49A9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AB2FDF9F-EA5B-4223-B452-9765577E03F3}" type="sibTrans" cxnId="{630A26D3-121D-4147-AA4E-F1CDF7AD49A9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D14E6B6E-CD3C-48CB-82DE-57D561EA441B}">
      <dgm:prSet phldrT="[Text]" custT="1"/>
      <dgm:spPr>
        <a:solidFill>
          <a:schemeClr val="tx1">
            <a:lumMod val="85000"/>
            <a:lumOff val="15000"/>
          </a:schemeClr>
        </a:solidFill>
        <a:ln>
          <a:noFill/>
        </a:ln>
      </dgm:spPr>
      <dgm:t>
        <a:bodyPr anchor="ctr" anchorCtr="0"/>
        <a:lstStyle/>
        <a:p>
          <a:pPr algn="l"/>
          <a:r>
            <a:rPr lang="cs-CZ" altLang="cs-CZ" sz="2200" b="1" dirty="0">
              <a:latin typeface="Calibri" pitchFamily="34" charset="0"/>
            </a:rPr>
            <a:t>Vytvoření expertního zázemí pro efektivní politické rozhodování</a:t>
          </a:r>
          <a:endParaRPr lang="cs-CZ" sz="2200" b="1" dirty="0">
            <a:latin typeface="Calibri" pitchFamily="34" charset="0"/>
          </a:endParaRPr>
        </a:p>
      </dgm:t>
    </dgm:pt>
    <dgm:pt modelId="{4103C86B-40B2-46F8-992B-29F2AA77CF85}" type="parTrans" cxnId="{5F874939-3E86-443E-BB3B-6C1010B81B42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B63FCF11-29C8-42AA-9B12-340567160340}" type="sibTrans" cxnId="{5F874939-3E86-443E-BB3B-6C1010B81B42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8E027B61-E9C5-4538-84F4-F7DBC798B375}">
      <dgm:prSet phldrT="[Text]" custT="1"/>
      <dgm:spPr>
        <a:solidFill>
          <a:schemeClr val="accent1">
            <a:lumMod val="50000"/>
          </a:schemeClr>
        </a:solidFill>
        <a:ln>
          <a:noFill/>
        </a:ln>
      </dgm:spPr>
      <dgm:t>
        <a:bodyPr anchor="ctr" anchorCtr="0"/>
        <a:lstStyle/>
        <a:p>
          <a:pPr algn="l"/>
          <a:r>
            <a:rPr lang="cs-CZ" altLang="cs-CZ" sz="2200" b="1" dirty="0">
              <a:latin typeface="Calibri" pitchFamily="34" charset="0"/>
            </a:rPr>
            <a:t>Přirozené propojení základního a aplikovaného výzkumu</a:t>
          </a:r>
          <a:endParaRPr lang="cs-CZ" sz="2200" b="1" dirty="0">
            <a:latin typeface="Calibri" pitchFamily="34" charset="0"/>
          </a:endParaRPr>
        </a:p>
      </dgm:t>
    </dgm:pt>
    <dgm:pt modelId="{7D360479-1E3C-41D6-B873-D47C92519624}" type="sibTrans" cxnId="{65959E86-3905-4FC2-A0A0-522AAE25C09A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00771362-5BC8-4A65-A218-7AC566EC02D9}" type="parTrans" cxnId="{65959E86-3905-4FC2-A0A0-522AAE25C09A}">
      <dgm:prSet/>
      <dgm:spPr/>
      <dgm:t>
        <a:bodyPr/>
        <a:lstStyle/>
        <a:p>
          <a:pPr algn="l"/>
          <a:endParaRPr lang="cs-CZ" sz="2200" b="1">
            <a:solidFill>
              <a:schemeClr val="tx1"/>
            </a:solidFill>
          </a:endParaRPr>
        </a:p>
      </dgm:t>
    </dgm:pt>
    <dgm:pt modelId="{4BCBEDDE-497F-46B6-8939-B1765B9E05C6}" type="pres">
      <dgm:prSet presAssocID="{8EFC3055-0350-4EEE-9BC6-5EE537F135D5}" presName="linear" presStyleCnt="0">
        <dgm:presLayoutVars>
          <dgm:animLvl val="lvl"/>
          <dgm:resizeHandles val="exact"/>
        </dgm:presLayoutVars>
      </dgm:prSet>
      <dgm:spPr/>
    </dgm:pt>
    <dgm:pt modelId="{1CCD0A2D-F504-41EE-9445-CD1EF37B1F4E}" type="pres">
      <dgm:prSet presAssocID="{11264A27-4FBD-4F4B-A6B0-496C5E488D9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A8E93DF-4C26-4F7F-B848-F7B9548AB507}" type="pres">
      <dgm:prSet presAssocID="{CF42DCBC-FEB8-43C2-BF14-B7C85BDD5C8F}" presName="spacer" presStyleCnt="0"/>
      <dgm:spPr/>
    </dgm:pt>
    <dgm:pt modelId="{71738038-65A9-49F2-B580-A78CC42B131C}" type="pres">
      <dgm:prSet presAssocID="{8E027B61-E9C5-4538-84F4-F7DBC798B37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63DB148-A248-4A79-8437-C5D65D27B4E5}" type="pres">
      <dgm:prSet presAssocID="{7D360479-1E3C-41D6-B873-D47C92519624}" presName="spacer" presStyleCnt="0"/>
      <dgm:spPr/>
    </dgm:pt>
    <dgm:pt modelId="{43C20AAE-8E21-40AD-8C17-68ECA2778107}" type="pres">
      <dgm:prSet presAssocID="{D6F54CBC-848B-400C-8292-E425C866EC2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1D707EE-EC20-4604-90B4-C789032DE43B}" type="pres">
      <dgm:prSet presAssocID="{A7F2C8ED-DFA7-4C8F-9885-42C91B37AFB3}" presName="spacer" presStyleCnt="0"/>
      <dgm:spPr/>
    </dgm:pt>
    <dgm:pt modelId="{6CE8764D-8DF6-461E-81EC-35B41FC96A75}" type="pres">
      <dgm:prSet presAssocID="{223AD096-2C19-401C-BA42-AF6C3A2562A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303BBB3-388B-48C5-8C89-B3F8966C1FC9}" type="pres">
      <dgm:prSet presAssocID="{AB2FDF9F-EA5B-4223-B452-9765577E03F3}" presName="spacer" presStyleCnt="0"/>
      <dgm:spPr/>
    </dgm:pt>
    <dgm:pt modelId="{30B387AD-3823-442C-9435-D41E51BF4DE4}" type="pres">
      <dgm:prSet presAssocID="{D14E6B6E-CD3C-48CB-82DE-57D561EA441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F874939-3E86-443E-BB3B-6C1010B81B42}" srcId="{8EFC3055-0350-4EEE-9BC6-5EE537F135D5}" destId="{D14E6B6E-CD3C-48CB-82DE-57D561EA441B}" srcOrd="4" destOrd="0" parTransId="{4103C86B-40B2-46F8-992B-29F2AA77CF85}" sibTransId="{B63FCF11-29C8-42AA-9B12-340567160340}"/>
    <dgm:cxn modelId="{174E9970-9ADB-45FB-8E33-BDDBD3C721F8}" type="presOf" srcId="{11264A27-4FBD-4F4B-A6B0-496C5E488D96}" destId="{1CCD0A2D-F504-41EE-9445-CD1EF37B1F4E}" srcOrd="0" destOrd="0" presId="urn:microsoft.com/office/officeart/2005/8/layout/vList2"/>
    <dgm:cxn modelId="{E7F3BF52-46BC-4586-B6EE-2C864C641F62}" type="presOf" srcId="{223AD096-2C19-401C-BA42-AF6C3A2562AB}" destId="{6CE8764D-8DF6-461E-81EC-35B41FC96A75}" srcOrd="0" destOrd="0" presId="urn:microsoft.com/office/officeart/2005/8/layout/vList2"/>
    <dgm:cxn modelId="{65959E86-3905-4FC2-A0A0-522AAE25C09A}" srcId="{8EFC3055-0350-4EEE-9BC6-5EE537F135D5}" destId="{8E027B61-E9C5-4538-84F4-F7DBC798B375}" srcOrd="1" destOrd="0" parTransId="{00771362-5BC8-4A65-A218-7AC566EC02D9}" sibTransId="{7D360479-1E3C-41D6-B873-D47C92519624}"/>
    <dgm:cxn modelId="{38DB4A9B-9FA8-4E0C-AB8E-270E41EF1D31}" type="presOf" srcId="{D14E6B6E-CD3C-48CB-82DE-57D561EA441B}" destId="{30B387AD-3823-442C-9435-D41E51BF4DE4}" srcOrd="0" destOrd="0" presId="urn:microsoft.com/office/officeart/2005/8/layout/vList2"/>
    <dgm:cxn modelId="{7EE451A6-9C85-4762-80A8-9FBBFDFB9D09}" type="presOf" srcId="{D6F54CBC-848B-400C-8292-E425C866EC2E}" destId="{43C20AAE-8E21-40AD-8C17-68ECA2778107}" srcOrd="0" destOrd="0" presId="urn:microsoft.com/office/officeart/2005/8/layout/vList2"/>
    <dgm:cxn modelId="{5E6FDFBA-ED86-4654-814E-80D0FBD981BA}" srcId="{8EFC3055-0350-4EEE-9BC6-5EE537F135D5}" destId="{D6F54CBC-848B-400C-8292-E425C866EC2E}" srcOrd="2" destOrd="0" parTransId="{B11BADF4-5F51-472C-8696-C7A369D35388}" sibTransId="{A7F2C8ED-DFA7-4C8F-9885-42C91B37AFB3}"/>
    <dgm:cxn modelId="{E109CCC1-B2EE-4B3E-A9FF-E5D77D577943}" type="presOf" srcId="{8E027B61-E9C5-4538-84F4-F7DBC798B375}" destId="{71738038-65A9-49F2-B580-A78CC42B131C}" srcOrd="0" destOrd="0" presId="urn:microsoft.com/office/officeart/2005/8/layout/vList2"/>
    <dgm:cxn modelId="{630A26D3-121D-4147-AA4E-F1CDF7AD49A9}" srcId="{8EFC3055-0350-4EEE-9BC6-5EE537F135D5}" destId="{223AD096-2C19-401C-BA42-AF6C3A2562AB}" srcOrd="3" destOrd="0" parTransId="{90D2871F-670A-44F6-8C02-9BF008292860}" sibTransId="{AB2FDF9F-EA5B-4223-B452-9765577E03F3}"/>
    <dgm:cxn modelId="{37969DD4-BD0F-43AF-B56C-2A8033855366}" type="presOf" srcId="{8EFC3055-0350-4EEE-9BC6-5EE537F135D5}" destId="{4BCBEDDE-497F-46B6-8939-B1765B9E05C6}" srcOrd="0" destOrd="0" presId="urn:microsoft.com/office/officeart/2005/8/layout/vList2"/>
    <dgm:cxn modelId="{8FBEBAFB-E1A3-4869-B097-68562F8792B8}" srcId="{8EFC3055-0350-4EEE-9BC6-5EE537F135D5}" destId="{11264A27-4FBD-4F4B-A6B0-496C5E488D96}" srcOrd="0" destOrd="0" parTransId="{D512B9FA-CD8D-48E1-8B3F-DF2BF763F4FB}" sibTransId="{CF42DCBC-FEB8-43C2-BF14-B7C85BDD5C8F}"/>
    <dgm:cxn modelId="{5FA9291F-055B-4F60-8933-12650336F551}" type="presParOf" srcId="{4BCBEDDE-497F-46B6-8939-B1765B9E05C6}" destId="{1CCD0A2D-F504-41EE-9445-CD1EF37B1F4E}" srcOrd="0" destOrd="0" presId="urn:microsoft.com/office/officeart/2005/8/layout/vList2"/>
    <dgm:cxn modelId="{415502D5-1395-44F8-9A32-2FC5545CAA29}" type="presParOf" srcId="{4BCBEDDE-497F-46B6-8939-B1765B9E05C6}" destId="{0A8E93DF-4C26-4F7F-B848-F7B9548AB507}" srcOrd="1" destOrd="0" presId="urn:microsoft.com/office/officeart/2005/8/layout/vList2"/>
    <dgm:cxn modelId="{20761531-5117-4751-8897-5F163660A409}" type="presParOf" srcId="{4BCBEDDE-497F-46B6-8939-B1765B9E05C6}" destId="{71738038-65A9-49F2-B580-A78CC42B131C}" srcOrd="2" destOrd="0" presId="urn:microsoft.com/office/officeart/2005/8/layout/vList2"/>
    <dgm:cxn modelId="{045B880F-9586-4986-A91F-847AF8C40810}" type="presParOf" srcId="{4BCBEDDE-497F-46B6-8939-B1765B9E05C6}" destId="{963DB148-A248-4A79-8437-C5D65D27B4E5}" srcOrd="3" destOrd="0" presId="urn:microsoft.com/office/officeart/2005/8/layout/vList2"/>
    <dgm:cxn modelId="{6E83593F-239C-44EA-AA07-DB7C6C138CA4}" type="presParOf" srcId="{4BCBEDDE-497F-46B6-8939-B1765B9E05C6}" destId="{43C20AAE-8E21-40AD-8C17-68ECA2778107}" srcOrd="4" destOrd="0" presId="urn:microsoft.com/office/officeart/2005/8/layout/vList2"/>
    <dgm:cxn modelId="{F4825BCF-D312-4949-961E-05F033471864}" type="presParOf" srcId="{4BCBEDDE-497F-46B6-8939-B1765B9E05C6}" destId="{E1D707EE-EC20-4604-90B4-C789032DE43B}" srcOrd="5" destOrd="0" presId="urn:microsoft.com/office/officeart/2005/8/layout/vList2"/>
    <dgm:cxn modelId="{3AE1165C-28C1-406F-8D48-CE63FFEF7275}" type="presParOf" srcId="{4BCBEDDE-497F-46B6-8939-B1765B9E05C6}" destId="{6CE8764D-8DF6-461E-81EC-35B41FC96A75}" srcOrd="6" destOrd="0" presId="urn:microsoft.com/office/officeart/2005/8/layout/vList2"/>
    <dgm:cxn modelId="{B26F2D06-BDDF-4BA4-AF6F-57AEE3D590C0}" type="presParOf" srcId="{4BCBEDDE-497F-46B6-8939-B1765B9E05C6}" destId="{9303BBB3-388B-48C5-8C89-B3F8966C1FC9}" srcOrd="7" destOrd="0" presId="urn:microsoft.com/office/officeart/2005/8/layout/vList2"/>
    <dgm:cxn modelId="{F303C3D8-F544-4021-8FE7-7C9EF5218545}" type="presParOf" srcId="{4BCBEDDE-497F-46B6-8939-B1765B9E05C6}" destId="{30B387AD-3823-442C-9435-D41E51BF4DE4}" srcOrd="8" destOrd="0" presId="urn:microsoft.com/office/officeart/2005/8/layout/vList2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8B7808-7578-4CC9-8CD8-9C61CAA2EE9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E9E19A-BE4D-4961-BA0C-D503BCE9197D}">
      <dgm:prSet phldrT="[Text]" custT="1"/>
      <dgm:spPr>
        <a:gradFill rotWithShape="0">
          <a:gsLst>
            <a:gs pos="0">
              <a:srgbClr val="3E8E4D"/>
            </a:gs>
            <a:gs pos="100000">
              <a:srgbClr val="92D050"/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Udržitelnost kvality života             a životního prostředí</a:t>
          </a:r>
          <a:endParaRPr lang="cs-CZ" sz="2200" b="1" dirty="0"/>
        </a:p>
      </dgm:t>
    </dgm:pt>
    <dgm:pt modelId="{E629A66F-E1FB-4EFD-80D9-ADE0FD3B9146}" type="parTrans" cxnId="{C166A3A8-B206-42DB-9329-7A70BAB2254D}">
      <dgm:prSet/>
      <dgm:spPr/>
      <dgm:t>
        <a:bodyPr/>
        <a:lstStyle/>
        <a:p>
          <a:endParaRPr lang="cs-CZ"/>
        </a:p>
      </dgm:t>
    </dgm:pt>
    <dgm:pt modelId="{EDD2C540-048C-4DC0-A892-E82C5A47F9F5}" type="sibTrans" cxnId="{C166A3A8-B206-42DB-9329-7A70BAB2254D}">
      <dgm:prSet/>
      <dgm:spPr/>
      <dgm:t>
        <a:bodyPr/>
        <a:lstStyle/>
        <a:p>
          <a:endParaRPr lang="cs-CZ"/>
        </a:p>
      </dgm:t>
    </dgm:pt>
    <dgm:pt modelId="{AE629678-328F-4DB4-ADE8-04A7A54E5152}">
      <dgm:prSet phldrT="[Text]" custT="1"/>
      <dgm:spPr>
        <a:gradFill rotWithShape="0">
          <a:gsLst>
            <a:gs pos="0">
              <a:schemeClr val="accent5">
                <a:lumMod val="50000"/>
              </a:schemeClr>
            </a:gs>
            <a:gs pos="100000">
              <a:schemeClr val="accent5">
                <a:lumMod val="75000"/>
              </a:schemeClr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Zachování biodiversity</a:t>
          </a:r>
          <a:endParaRPr lang="cs-CZ" sz="2200" b="1" dirty="0">
            <a:latin typeface="Calibri" pitchFamily="34" charset="0"/>
          </a:endParaRPr>
        </a:p>
      </dgm:t>
    </dgm:pt>
    <dgm:pt modelId="{88E85EDF-7AEA-4895-812B-5C7375D49CF7}" type="parTrans" cxnId="{82A65C8D-FE35-4C8F-A6F7-B9EF7C667F73}">
      <dgm:prSet/>
      <dgm:spPr/>
      <dgm:t>
        <a:bodyPr/>
        <a:lstStyle/>
        <a:p>
          <a:endParaRPr lang="cs-CZ"/>
        </a:p>
      </dgm:t>
    </dgm:pt>
    <dgm:pt modelId="{AA1EAEAB-CBA4-488E-8087-8AC2BBC12069}" type="sibTrans" cxnId="{82A65C8D-FE35-4C8F-A6F7-B9EF7C667F73}">
      <dgm:prSet/>
      <dgm:spPr/>
      <dgm:t>
        <a:bodyPr/>
        <a:lstStyle/>
        <a:p>
          <a:endParaRPr lang="cs-CZ"/>
        </a:p>
      </dgm:t>
    </dgm:pt>
    <dgm:pt modelId="{0301B17C-4223-4070-8AFD-3F4D34FD1B3F}">
      <dgm:prSet phldrT="[Text]" custT="1"/>
      <dgm:spPr>
        <a:gradFill rotWithShape="0">
          <a:gsLst>
            <a:gs pos="100000">
              <a:srgbClr val="FFC000"/>
            </a:gs>
            <a:gs pos="0">
              <a:srgbClr val="D6A300"/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Rozumné využívání přírodních zdrojů</a:t>
          </a:r>
          <a:endParaRPr lang="cs-CZ" sz="2200" b="1" dirty="0">
            <a:latin typeface="Calibri" pitchFamily="34" charset="0"/>
          </a:endParaRPr>
        </a:p>
      </dgm:t>
    </dgm:pt>
    <dgm:pt modelId="{4846B269-4A78-40CB-845D-88200876B8F7}" type="parTrans" cxnId="{CF3486FB-2D16-4900-ADFC-F3EBE756BE1B}">
      <dgm:prSet/>
      <dgm:spPr/>
      <dgm:t>
        <a:bodyPr/>
        <a:lstStyle/>
        <a:p>
          <a:endParaRPr lang="cs-CZ"/>
        </a:p>
      </dgm:t>
    </dgm:pt>
    <dgm:pt modelId="{B99A32AA-E1DE-4B9B-8729-4CEBACDD176B}" type="sibTrans" cxnId="{CF3486FB-2D16-4900-ADFC-F3EBE756BE1B}">
      <dgm:prSet/>
      <dgm:spPr/>
      <dgm:t>
        <a:bodyPr/>
        <a:lstStyle/>
        <a:p>
          <a:endParaRPr lang="cs-CZ"/>
        </a:p>
      </dgm:t>
    </dgm:pt>
    <dgm:pt modelId="{A634C0AF-CFC6-458D-ACF8-021E61158BA8}">
      <dgm:prSet phldrT="[Text]" custT="1"/>
      <dgm:spPr>
        <a:gradFill rotWithShape="0">
          <a:gsLst>
            <a:gs pos="96000">
              <a:srgbClr val="7030A0"/>
            </a:gs>
            <a:gs pos="0">
              <a:schemeClr val="accent2">
                <a:lumMod val="75000"/>
              </a:schemeClr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Energetická udržitelnost</a:t>
          </a:r>
          <a:endParaRPr lang="cs-CZ" sz="2200" b="1" dirty="0">
            <a:latin typeface="Calibri" pitchFamily="34" charset="0"/>
          </a:endParaRPr>
        </a:p>
      </dgm:t>
    </dgm:pt>
    <dgm:pt modelId="{54740FC0-E1B2-4172-9490-F1EDEB76C984}" type="parTrans" cxnId="{89915ACA-2735-4067-A09E-83C23936F3BB}">
      <dgm:prSet/>
      <dgm:spPr/>
      <dgm:t>
        <a:bodyPr/>
        <a:lstStyle/>
        <a:p>
          <a:endParaRPr lang="cs-CZ"/>
        </a:p>
      </dgm:t>
    </dgm:pt>
    <dgm:pt modelId="{38690647-3198-442B-AE56-B98D489CF0A5}" type="sibTrans" cxnId="{89915ACA-2735-4067-A09E-83C23936F3BB}">
      <dgm:prSet/>
      <dgm:spPr/>
      <dgm:t>
        <a:bodyPr/>
        <a:lstStyle/>
        <a:p>
          <a:endParaRPr lang="cs-CZ"/>
        </a:p>
      </dgm:t>
    </dgm:pt>
    <dgm:pt modelId="{C1BDF0E4-05ED-40D6-96B3-81DE32A9D22E}">
      <dgm:prSet phldrT="[Text]" custT="1"/>
      <dgm:spPr>
        <a:gradFill rotWithShape="0">
          <a:gsLst>
            <a:gs pos="100000">
              <a:schemeClr val="accent5">
                <a:lumMod val="50000"/>
              </a:schemeClr>
            </a:gs>
            <a:gs pos="0">
              <a:schemeClr val="accent5">
                <a:lumMod val="50000"/>
              </a:schemeClr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Zajištění hospodářského rozvoje</a:t>
          </a:r>
          <a:endParaRPr lang="cs-CZ" sz="2200" b="1" dirty="0">
            <a:latin typeface="Calibri" pitchFamily="34" charset="0"/>
          </a:endParaRPr>
        </a:p>
      </dgm:t>
    </dgm:pt>
    <dgm:pt modelId="{B11595B1-ABAC-4AA1-AEEC-B07185897E3F}" type="parTrans" cxnId="{E037C6E9-62AD-411D-ACEA-C44AEA01A430}">
      <dgm:prSet/>
      <dgm:spPr/>
      <dgm:t>
        <a:bodyPr/>
        <a:lstStyle/>
        <a:p>
          <a:endParaRPr lang="cs-CZ"/>
        </a:p>
      </dgm:t>
    </dgm:pt>
    <dgm:pt modelId="{C8B7CB54-7FEF-49F1-939B-B645DF4CDE52}" type="sibTrans" cxnId="{E037C6E9-62AD-411D-ACEA-C44AEA01A430}">
      <dgm:prSet/>
      <dgm:spPr/>
      <dgm:t>
        <a:bodyPr/>
        <a:lstStyle/>
        <a:p>
          <a:endParaRPr lang="cs-CZ"/>
        </a:p>
      </dgm:t>
    </dgm:pt>
    <dgm:pt modelId="{39479B72-6D04-4187-803C-304C8E5F980E}">
      <dgm:prSet phldrT="[Text]" custT="1"/>
      <dgm:spPr>
        <a:gradFill rotWithShape="0">
          <a:gsLst>
            <a:gs pos="0">
              <a:srgbClr val="6F1D17"/>
            </a:gs>
            <a:gs pos="100000">
              <a:srgbClr val="9D2623"/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Sociální soudržnost</a:t>
          </a:r>
          <a:endParaRPr lang="cs-CZ" sz="2200" b="1" dirty="0">
            <a:latin typeface="Calibri" pitchFamily="34" charset="0"/>
          </a:endParaRPr>
        </a:p>
      </dgm:t>
    </dgm:pt>
    <dgm:pt modelId="{25470318-E606-412A-AD9B-B83F8C547E93}" type="parTrans" cxnId="{E0B709FF-FAED-4357-8F49-AA6E49773C60}">
      <dgm:prSet/>
      <dgm:spPr/>
      <dgm:t>
        <a:bodyPr/>
        <a:lstStyle/>
        <a:p>
          <a:endParaRPr lang="cs-CZ"/>
        </a:p>
      </dgm:t>
    </dgm:pt>
    <dgm:pt modelId="{0D2E09CA-AD26-4689-A644-F5BC2159BDDE}" type="sibTrans" cxnId="{E0B709FF-FAED-4357-8F49-AA6E49773C60}">
      <dgm:prSet/>
      <dgm:spPr/>
      <dgm:t>
        <a:bodyPr/>
        <a:lstStyle/>
        <a:p>
          <a:endParaRPr lang="cs-CZ"/>
        </a:p>
      </dgm:t>
    </dgm:pt>
    <dgm:pt modelId="{AF94A059-F42E-4B2E-A8E9-B1154F675EE6}">
      <dgm:prSet phldrT="[Text]" custT="1"/>
      <dgm:spPr>
        <a:gradFill rotWithShape="0">
          <a:gsLst>
            <a:gs pos="0">
              <a:srgbClr val="3E8E4D"/>
            </a:gs>
            <a:gs pos="100000">
              <a:srgbClr val="7CC68A"/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2200" b="1" dirty="0">
              <a:latin typeface="Calibri" pitchFamily="34" charset="0"/>
            </a:rPr>
            <a:t>Stabilita mezinárodní finanční architektury</a:t>
          </a:r>
          <a:endParaRPr lang="cs-CZ" sz="2200" b="1" dirty="0">
            <a:latin typeface="Calibri" pitchFamily="34" charset="0"/>
          </a:endParaRPr>
        </a:p>
      </dgm:t>
    </dgm:pt>
    <dgm:pt modelId="{53567F39-AC6B-4ECA-8A0B-31E867FB4730}" type="parTrans" cxnId="{81CD9ECA-065E-4CA1-8D0E-128981EB5292}">
      <dgm:prSet/>
      <dgm:spPr/>
      <dgm:t>
        <a:bodyPr/>
        <a:lstStyle/>
        <a:p>
          <a:endParaRPr lang="cs-CZ"/>
        </a:p>
      </dgm:t>
    </dgm:pt>
    <dgm:pt modelId="{C389CF12-C3FB-45E7-9C2B-BC8B103923C5}" type="sibTrans" cxnId="{81CD9ECA-065E-4CA1-8D0E-128981EB5292}">
      <dgm:prSet/>
      <dgm:spPr/>
      <dgm:t>
        <a:bodyPr/>
        <a:lstStyle/>
        <a:p>
          <a:endParaRPr lang="cs-CZ"/>
        </a:p>
      </dgm:t>
    </dgm:pt>
    <dgm:pt modelId="{6F5D9973-8413-4E0E-A551-57DE5FFC3F42}">
      <dgm:prSet phldrT="[Text]" custT="1"/>
      <dgm:spPr>
        <a:gradFill rotWithShape="0">
          <a:gsLst>
            <a:gs pos="0">
              <a:srgbClr val="0070C0"/>
            </a:gs>
            <a:gs pos="100000">
              <a:srgbClr val="00B0F0"/>
            </a:gs>
          </a:gsLst>
          <a:lin ang="2700000" scaled="0"/>
        </a:gradFill>
        <a:ln>
          <a:noFill/>
        </a:ln>
      </dgm:spPr>
      <dgm:t>
        <a:bodyPr/>
        <a:lstStyle/>
        <a:p>
          <a:r>
            <a:rPr lang="cs-CZ" altLang="cs-CZ" sz="1900" b="1" dirty="0">
              <a:latin typeface="Calibri" pitchFamily="34" charset="0"/>
            </a:rPr>
            <a:t>Kontrola vlivu rychlých technologických změn na přírodu, společnost a jednotlivce</a:t>
          </a:r>
          <a:endParaRPr lang="cs-CZ" sz="1900" b="1" dirty="0">
            <a:latin typeface="Calibri" pitchFamily="34" charset="0"/>
          </a:endParaRPr>
        </a:p>
      </dgm:t>
    </dgm:pt>
    <dgm:pt modelId="{77792034-680F-4275-A2F6-A76D36AE2E56}" type="parTrans" cxnId="{80C6B102-6A8E-4C26-BA00-C83D1E6383C4}">
      <dgm:prSet/>
      <dgm:spPr/>
      <dgm:t>
        <a:bodyPr/>
        <a:lstStyle/>
        <a:p>
          <a:endParaRPr lang="cs-CZ"/>
        </a:p>
      </dgm:t>
    </dgm:pt>
    <dgm:pt modelId="{79DB3BCD-BD8E-4742-AAA6-CB5360921E85}" type="sibTrans" cxnId="{80C6B102-6A8E-4C26-BA00-C83D1E6383C4}">
      <dgm:prSet/>
      <dgm:spPr/>
      <dgm:t>
        <a:bodyPr/>
        <a:lstStyle/>
        <a:p>
          <a:endParaRPr lang="cs-CZ"/>
        </a:p>
      </dgm:t>
    </dgm:pt>
    <dgm:pt modelId="{B3DA1A97-BB03-4705-8F5D-158EB14FDC3E}" type="pres">
      <dgm:prSet presAssocID="{788B7808-7578-4CC9-8CD8-9C61CAA2EE9A}" presName="diagram" presStyleCnt="0">
        <dgm:presLayoutVars>
          <dgm:dir/>
          <dgm:resizeHandles val="exact"/>
        </dgm:presLayoutVars>
      </dgm:prSet>
      <dgm:spPr/>
    </dgm:pt>
    <dgm:pt modelId="{D322564B-1486-4B3E-B8FB-49141B1B6763}" type="pres">
      <dgm:prSet presAssocID="{28E9E19A-BE4D-4961-BA0C-D503BCE9197D}" presName="node" presStyleLbl="node1" presStyleIdx="0" presStyleCnt="8" custScaleX="221102">
        <dgm:presLayoutVars>
          <dgm:bulletEnabled val="1"/>
        </dgm:presLayoutVars>
      </dgm:prSet>
      <dgm:spPr/>
    </dgm:pt>
    <dgm:pt modelId="{CBD65522-A0E0-4EBA-806B-3C0E981B57A7}" type="pres">
      <dgm:prSet presAssocID="{EDD2C540-048C-4DC0-A892-E82C5A47F9F5}" presName="sibTrans" presStyleCnt="0"/>
      <dgm:spPr/>
    </dgm:pt>
    <dgm:pt modelId="{90BEF959-7321-45AF-80B2-00E0BD39DC1F}" type="pres">
      <dgm:prSet presAssocID="{AE629678-328F-4DB4-ADE8-04A7A54E5152}" presName="node" presStyleLbl="node1" presStyleIdx="1" presStyleCnt="8" custScaleX="221087">
        <dgm:presLayoutVars>
          <dgm:bulletEnabled val="1"/>
        </dgm:presLayoutVars>
      </dgm:prSet>
      <dgm:spPr/>
    </dgm:pt>
    <dgm:pt modelId="{0A9ACDC1-5947-4A4C-BAF0-648C2445E22E}" type="pres">
      <dgm:prSet presAssocID="{AA1EAEAB-CBA4-488E-8087-8AC2BBC12069}" presName="sibTrans" presStyleCnt="0"/>
      <dgm:spPr/>
    </dgm:pt>
    <dgm:pt modelId="{5637CEB1-A8E2-48DD-9D88-472949E9DDBE}" type="pres">
      <dgm:prSet presAssocID="{0301B17C-4223-4070-8AFD-3F4D34FD1B3F}" presName="node" presStyleLbl="node1" presStyleIdx="2" presStyleCnt="8" custScaleX="221102" custScaleY="98804">
        <dgm:presLayoutVars>
          <dgm:bulletEnabled val="1"/>
        </dgm:presLayoutVars>
      </dgm:prSet>
      <dgm:spPr/>
    </dgm:pt>
    <dgm:pt modelId="{034FA1CF-3FB8-4B8A-A07B-5594A5F3E494}" type="pres">
      <dgm:prSet presAssocID="{B99A32AA-E1DE-4B9B-8729-4CEBACDD176B}" presName="sibTrans" presStyleCnt="0"/>
      <dgm:spPr/>
    </dgm:pt>
    <dgm:pt modelId="{84C8EB20-7E52-4F56-ACE0-3936596FA4C0}" type="pres">
      <dgm:prSet presAssocID="{A634C0AF-CFC6-458D-ACF8-021E61158BA8}" presName="node" presStyleLbl="node1" presStyleIdx="3" presStyleCnt="8" custScaleX="221478">
        <dgm:presLayoutVars>
          <dgm:bulletEnabled val="1"/>
        </dgm:presLayoutVars>
      </dgm:prSet>
      <dgm:spPr/>
    </dgm:pt>
    <dgm:pt modelId="{214ED3EA-65AE-4E73-8D97-C775E2DC23D7}" type="pres">
      <dgm:prSet presAssocID="{38690647-3198-442B-AE56-B98D489CF0A5}" presName="sibTrans" presStyleCnt="0"/>
      <dgm:spPr/>
    </dgm:pt>
    <dgm:pt modelId="{386E1198-3C2A-40BD-8C34-41605ABF026C}" type="pres">
      <dgm:prSet presAssocID="{C1BDF0E4-05ED-40D6-96B3-81DE32A9D22E}" presName="node" presStyleLbl="node1" presStyleIdx="4" presStyleCnt="8" custScaleX="221102" custLinFactNeighborX="-48" custLinFactNeighborY="-3317">
        <dgm:presLayoutVars>
          <dgm:bulletEnabled val="1"/>
        </dgm:presLayoutVars>
      </dgm:prSet>
      <dgm:spPr/>
    </dgm:pt>
    <dgm:pt modelId="{3A2203C4-61D5-429C-85D5-5DCD2B6F6A46}" type="pres">
      <dgm:prSet presAssocID="{C8B7CB54-7FEF-49F1-939B-B645DF4CDE52}" presName="sibTrans" presStyleCnt="0"/>
      <dgm:spPr/>
    </dgm:pt>
    <dgm:pt modelId="{70AF9D1E-733E-4D41-9395-B3549CA47461}" type="pres">
      <dgm:prSet presAssocID="{39479B72-6D04-4187-803C-304C8E5F980E}" presName="node" presStyleLbl="node1" presStyleIdx="5" presStyleCnt="8" custScaleX="221087" custLinFactNeighborX="-85" custLinFactNeighborY="-3317">
        <dgm:presLayoutVars>
          <dgm:bulletEnabled val="1"/>
        </dgm:presLayoutVars>
      </dgm:prSet>
      <dgm:spPr/>
    </dgm:pt>
    <dgm:pt modelId="{40842871-07E7-46A2-8FED-352FD9058B2A}" type="pres">
      <dgm:prSet presAssocID="{0D2E09CA-AD26-4689-A644-F5BC2159BDDE}" presName="sibTrans" presStyleCnt="0"/>
      <dgm:spPr/>
    </dgm:pt>
    <dgm:pt modelId="{E7AB6655-3A3E-41B4-9D78-13F54C102DE0}" type="pres">
      <dgm:prSet presAssocID="{AF94A059-F42E-4B2E-A8E9-B1154F675EE6}" presName="node" presStyleLbl="node1" presStyleIdx="6" presStyleCnt="8" custScaleX="221102" custLinFactNeighborX="-48" custLinFactNeighborY="-7466">
        <dgm:presLayoutVars>
          <dgm:bulletEnabled val="1"/>
        </dgm:presLayoutVars>
      </dgm:prSet>
      <dgm:spPr/>
    </dgm:pt>
    <dgm:pt modelId="{027A3294-5968-4A2B-A841-3DD07D1F0AFC}" type="pres">
      <dgm:prSet presAssocID="{C389CF12-C3FB-45E7-9C2B-BC8B103923C5}" presName="sibTrans" presStyleCnt="0"/>
      <dgm:spPr/>
    </dgm:pt>
    <dgm:pt modelId="{3B7C4629-EFD0-447F-B537-F1A2E731B40E}" type="pres">
      <dgm:prSet presAssocID="{6F5D9973-8413-4E0E-A551-57DE5FFC3F42}" presName="node" presStyleLbl="node1" presStyleIdx="7" presStyleCnt="8" custScaleX="221087" custLinFactNeighborX="-85" custLinFactNeighborY="-7466">
        <dgm:presLayoutVars>
          <dgm:bulletEnabled val="1"/>
        </dgm:presLayoutVars>
      </dgm:prSet>
      <dgm:spPr/>
    </dgm:pt>
  </dgm:ptLst>
  <dgm:cxnLst>
    <dgm:cxn modelId="{80C6B102-6A8E-4C26-BA00-C83D1E6383C4}" srcId="{788B7808-7578-4CC9-8CD8-9C61CAA2EE9A}" destId="{6F5D9973-8413-4E0E-A551-57DE5FFC3F42}" srcOrd="7" destOrd="0" parTransId="{77792034-680F-4275-A2F6-A76D36AE2E56}" sibTransId="{79DB3BCD-BD8E-4742-AAA6-CB5360921E85}"/>
    <dgm:cxn modelId="{D04B3E0C-8711-48EB-9CDD-06358B8654FB}" type="presOf" srcId="{AE629678-328F-4DB4-ADE8-04A7A54E5152}" destId="{90BEF959-7321-45AF-80B2-00E0BD39DC1F}" srcOrd="0" destOrd="0" presId="urn:microsoft.com/office/officeart/2005/8/layout/default"/>
    <dgm:cxn modelId="{14543B5C-66A6-46E3-B507-C10C707908E1}" type="presOf" srcId="{788B7808-7578-4CC9-8CD8-9C61CAA2EE9A}" destId="{B3DA1A97-BB03-4705-8F5D-158EB14FDC3E}" srcOrd="0" destOrd="0" presId="urn:microsoft.com/office/officeart/2005/8/layout/default"/>
    <dgm:cxn modelId="{82A65C8D-FE35-4C8F-A6F7-B9EF7C667F73}" srcId="{788B7808-7578-4CC9-8CD8-9C61CAA2EE9A}" destId="{AE629678-328F-4DB4-ADE8-04A7A54E5152}" srcOrd="1" destOrd="0" parTransId="{88E85EDF-7AEA-4895-812B-5C7375D49CF7}" sibTransId="{AA1EAEAB-CBA4-488E-8087-8AC2BBC12069}"/>
    <dgm:cxn modelId="{C166A3A8-B206-42DB-9329-7A70BAB2254D}" srcId="{788B7808-7578-4CC9-8CD8-9C61CAA2EE9A}" destId="{28E9E19A-BE4D-4961-BA0C-D503BCE9197D}" srcOrd="0" destOrd="0" parTransId="{E629A66F-E1FB-4EFD-80D9-ADE0FD3B9146}" sibTransId="{EDD2C540-048C-4DC0-A892-E82C5A47F9F5}"/>
    <dgm:cxn modelId="{5B4FDEC0-1219-4E7F-86D3-5A42CD725D5F}" type="presOf" srcId="{AF94A059-F42E-4B2E-A8E9-B1154F675EE6}" destId="{E7AB6655-3A3E-41B4-9D78-13F54C102DE0}" srcOrd="0" destOrd="0" presId="urn:microsoft.com/office/officeart/2005/8/layout/default"/>
    <dgm:cxn modelId="{099C3DC7-A657-46BA-B162-FD0553A2D17F}" type="presOf" srcId="{28E9E19A-BE4D-4961-BA0C-D503BCE9197D}" destId="{D322564B-1486-4B3E-B8FB-49141B1B6763}" srcOrd="0" destOrd="0" presId="urn:microsoft.com/office/officeart/2005/8/layout/default"/>
    <dgm:cxn modelId="{89915ACA-2735-4067-A09E-83C23936F3BB}" srcId="{788B7808-7578-4CC9-8CD8-9C61CAA2EE9A}" destId="{A634C0AF-CFC6-458D-ACF8-021E61158BA8}" srcOrd="3" destOrd="0" parTransId="{54740FC0-E1B2-4172-9490-F1EDEB76C984}" sibTransId="{38690647-3198-442B-AE56-B98D489CF0A5}"/>
    <dgm:cxn modelId="{81CD9ECA-065E-4CA1-8D0E-128981EB5292}" srcId="{788B7808-7578-4CC9-8CD8-9C61CAA2EE9A}" destId="{AF94A059-F42E-4B2E-A8E9-B1154F675EE6}" srcOrd="6" destOrd="0" parTransId="{53567F39-AC6B-4ECA-8A0B-31E867FB4730}" sibTransId="{C389CF12-C3FB-45E7-9C2B-BC8B103923C5}"/>
    <dgm:cxn modelId="{67860AD1-3418-451E-9AD8-68CEA2DF4731}" type="presOf" srcId="{C1BDF0E4-05ED-40D6-96B3-81DE32A9D22E}" destId="{386E1198-3C2A-40BD-8C34-41605ABF026C}" srcOrd="0" destOrd="0" presId="urn:microsoft.com/office/officeart/2005/8/layout/default"/>
    <dgm:cxn modelId="{BC2486E8-7F68-499C-89D9-0A47ABB5273D}" type="presOf" srcId="{6F5D9973-8413-4E0E-A551-57DE5FFC3F42}" destId="{3B7C4629-EFD0-447F-B537-F1A2E731B40E}" srcOrd="0" destOrd="0" presId="urn:microsoft.com/office/officeart/2005/8/layout/default"/>
    <dgm:cxn modelId="{5792BAE9-DECD-4A6E-B472-D5A4000367DC}" type="presOf" srcId="{A634C0AF-CFC6-458D-ACF8-021E61158BA8}" destId="{84C8EB20-7E52-4F56-ACE0-3936596FA4C0}" srcOrd="0" destOrd="0" presId="urn:microsoft.com/office/officeart/2005/8/layout/default"/>
    <dgm:cxn modelId="{E037C6E9-62AD-411D-ACEA-C44AEA01A430}" srcId="{788B7808-7578-4CC9-8CD8-9C61CAA2EE9A}" destId="{C1BDF0E4-05ED-40D6-96B3-81DE32A9D22E}" srcOrd="4" destOrd="0" parTransId="{B11595B1-ABAC-4AA1-AEEC-B07185897E3F}" sibTransId="{C8B7CB54-7FEF-49F1-939B-B645DF4CDE52}"/>
    <dgm:cxn modelId="{FBB1ACEB-CF6B-4FD8-AA7C-5A91C05661AC}" type="presOf" srcId="{39479B72-6D04-4187-803C-304C8E5F980E}" destId="{70AF9D1E-733E-4D41-9395-B3549CA47461}" srcOrd="0" destOrd="0" presId="urn:microsoft.com/office/officeart/2005/8/layout/default"/>
    <dgm:cxn modelId="{B10470F2-278C-4D37-A012-71F7AF7A924F}" type="presOf" srcId="{0301B17C-4223-4070-8AFD-3F4D34FD1B3F}" destId="{5637CEB1-A8E2-48DD-9D88-472949E9DDBE}" srcOrd="0" destOrd="0" presId="urn:microsoft.com/office/officeart/2005/8/layout/default"/>
    <dgm:cxn modelId="{CF3486FB-2D16-4900-ADFC-F3EBE756BE1B}" srcId="{788B7808-7578-4CC9-8CD8-9C61CAA2EE9A}" destId="{0301B17C-4223-4070-8AFD-3F4D34FD1B3F}" srcOrd="2" destOrd="0" parTransId="{4846B269-4A78-40CB-845D-88200876B8F7}" sibTransId="{B99A32AA-E1DE-4B9B-8729-4CEBACDD176B}"/>
    <dgm:cxn modelId="{E0B709FF-FAED-4357-8F49-AA6E49773C60}" srcId="{788B7808-7578-4CC9-8CD8-9C61CAA2EE9A}" destId="{39479B72-6D04-4187-803C-304C8E5F980E}" srcOrd="5" destOrd="0" parTransId="{25470318-E606-412A-AD9B-B83F8C547E93}" sibTransId="{0D2E09CA-AD26-4689-A644-F5BC2159BDDE}"/>
    <dgm:cxn modelId="{8B9DA174-0EA7-43D1-BD00-D5ECED09DB01}" type="presParOf" srcId="{B3DA1A97-BB03-4705-8F5D-158EB14FDC3E}" destId="{D322564B-1486-4B3E-B8FB-49141B1B6763}" srcOrd="0" destOrd="0" presId="urn:microsoft.com/office/officeart/2005/8/layout/default"/>
    <dgm:cxn modelId="{B7315A4D-528F-4CFB-8FB5-4396119B0007}" type="presParOf" srcId="{B3DA1A97-BB03-4705-8F5D-158EB14FDC3E}" destId="{CBD65522-A0E0-4EBA-806B-3C0E981B57A7}" srcOrd="1" destOrd="0" presId="urn:microsoft.com/office/officeart/2005/8/layout/default"/>
    <dgm:cxn modelId="{5AD29209-4871-45BA-9992-EC0B61A37C2B}" type="presParOf" srcId="{B3DA1A97-BB03-4705-8F5D-158EB14FDC3E}" destId="{90BEF959-7321-45AF-80B2-00E0BD39DC1F}" srcOrd="2" destOrd="0" presId="urn:microsoft.com/office/officeart/2005/8/layout/default"/>
    <dgm:cxn modelId="{6AEFFAE0-76EB-4BFE-A41A-D08B79735960}" type="presParOf" srcId="{B3DA1A97-BB03-4705-8F5D-158EB14FDC3E}" destId="{0A9ACDC1-5947-4A4C-BAF0-648C2445E22E}" srcOrd="3" destOrd="0" presId="urn:microsoft.com/office/officeart/2005/8/layout/default"/>
    <dgm:cxn modelId="{2FD55451-768C-4116-9F57-E2ECDA3F2C54}" type="presParOf" srcId="{B3DA1A97-BB03-4705-8F5D-158EB14FDC3E}" destId="{5637CEB1-A8E2-48DD-9D88-472949E9DDBE}" srcOrd="4" destOrd="0" presId="urn:microsoft.com/office/officeart/2005/8/layout/default"/>
    <dgm:cxn modelId="{68C97B50-E211-434A-8408-141D6AAB75E7}" type="presParOf" srcId="{B3DA1A97-BB03-4705-8F5D-158EB14FDC3E}" destId="{034FA1CF-3FB8-4B8A-A07B-5594A5F3E494}" srcOrd="5" destOrd="0" presId="urn:microsoft.com/office/officeart/2005/8/layout/default"/>
    <dgm:cxn modelId="{81C84812-8C1E-4FDB-92FA-56474EC0A9C3}" type="presParOf" srcId="{B3DA1A97-BB03-4705-8F5D-158EB14FDC3E}" destId="{84C8EB20-7E52-4F56-ACE0-3936596FA4C0}" srcOrd="6" destOrd="0" presId="urn:microsoft.com/office/officeart/2005/8/layout/default"/>
    <dgm:cxn modelId="{9C765431-1FA5-4734-B58E-20134C3A6CF5}" type="presParOf" srcId="{B3DA1A97-BB03-4705-8F5D-158EB14FDC3E}" destId="{214ED3EA-65AE-4E73-8D97-C775E2DC23D7}" srcOrd="7" destOrd="0" presId="urn:microsoft.com/office/officeart/2005/8/layout/default"/>
    <dgm:cxn modelId="{8640229E-6586-48B2-AD8B-CBC9E7F52D95}" type="presParOf" srcId="{B3DA1A97-BB03-4705-8F5D-158EB14FDC3E}" destId="{386E1198-3C2A-40BD-8C34-41605ABF026C}" srcOrd="8" destOrd="0" presId="urn:microsoft.com/office/officeart/2005/8/layout/default"/>
    <dgm:cxn modelId="{E0DCEC52-ABB2-4A89-8925-0432B5CEDF5E}" type="presParOf" srcId="{B3DA1A97-BB03-4705-8F5D-158EB14FDC3E}" destId="{3A2203C4-61D5-429C-85D5-5DCD2B6F6A46}" srcOrd="9" destOrd="0" presId="urn:microsoft.com/office/officeart/2005/8/layout/default"/>
    <dgm:cxn modelId="{89534003-24C6-4210-B6CF-A748F11510DC}" type="presParOf" srcId="{B3DA1A97-BB03-4705-8F5D-158EB14FDC3E}" destId="{70AF9D1E-733E-4D41-9395-B3549CA47461}" srcOrd="10" destOrd="0" presId="urn:microsoft.com/office/officeart/2005/8/layout/default"/>
    <dgm:cxn modelId="{2CE83E93-9522-444A-A70E-2D33353B8DFB}" type="presParOf" srcId="{B3DA1A97-BB03-4705-8F5D-158EB14FDC3E}" destId="{40842871-07E7-46A2-8FED-352FD9058B2A}" srcOrd="11" destOrd="0" presId="urn:microsoft.com/office/officeart/2005/8/layout/default"/>
    <dgm:cxn modelId="{DB6A2588-4A96-481F-96B0-18A4A3C0C3F7}" type="presParOf" srcId="{B3DA1A97-BB03-4705-8F5D-158EB14FDC3E}" destId="{E7AB6655-3A3E-41B4-9D78-13F54C102DE0}" srcOrd="12" destOrd="0" presId="urn:microsoft.com/office/officeart/2005/8/layout/default"/>
    <dgm:cxn modelId="{13214C29-9915-4549-AE05-825493E1B9A9}" type="presParOf" srcId="{B3DA1A97-BB03-4705-8F5D-158EB14FDC3E}" destId="{027A3294-5968-4A2B-A841-3DD07D1F0AFC}" srcOrd="13" destOrd="0" presId="urn:microsoft.com/office/officeart/2005/8/layout/default"/>
    <dgm:cxn modelId="{82ADE701-6A3E-4ED6-A6DF-4EE1A92DF671}" type="presParOf" srcId="{B3DA1A97-BB03-4705-8F5D-158EB14FDC3E}" destId="{3B7C4629-EFD0-447F-B537-F1A2E731B40E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E549C0-51E0-4521-AA2A-27C22FCE4782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C4743A-981C-4D2C-9FB0-B366CB322FE9}">
      <dgm:prSet phldrT="[Text]" custT="1"/>
      <dgm:spPr>
        <a:gradFill rotWithShape="0">
          <a:gsLst>
            <a:gs pos="88000">
              <a:srgbClr val="FFC000"/>
            </a:gs>
            <a:gs pos="11000">
              <a:srgbClr val="D6A300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altLang="cs-CZ" sz="2600" dirty="0">
              <a:solidFill>
                <a:schemeClr val="bg1"/>
              </a:solidFill>
              <a:latin typeface="Calibri" pitchFamily="34" charset="0"/>
            </a:rPr>
            <a:t>Zvyšující se společenská relevance vědeckého poznání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BB0972F3-64E2-418D-9161-117112CBCE7B}" type="parTrans" cxnId="{C4233E15-B9BE-4638-9B22-F4525B887A98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FBFAC99C-6F92-4825-BFE0-AC89374C1CFB}" type="sibTrans" cxnId="{C4233E15-B9BE-4638-9B22-F4525B887A98}">
      <dgm:prSet/>
      <dgm:spPr>
        <a:ln>
          <a:solidFill>
            <a:schemeClr val="bg1"/>
          </a:solidFill>
        </a:ln>
      </dgm:spPr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75FA8239-7E56-4F85-A717-EDF28E784A25}">
      <dgm:prSet phldrT="[Text]" custT="1"/>
      <dgm:spPr>
        <a:gradFill rotWithShape="0">
          <a:gsLst>
            <a:gs pos="88000">
              <a:schemeClr val="accent5">
                <a:lumMod val="75000"/>
              </a:schemeClr>
            </a:gs>
            <a:gs pos="11000">
              <a:schemeClr val="accent5">
                <a:lumMod val="50000"/>
              </a:schemeClr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altLang="cs-CZ" sz="2600" dirty="0">
              <a:solidFill>
                <a:schemeClr val="bg1"/>
              </a:solidFill>
              <a:latin typeface="Calibri" pitchFamily="34" charset="0"/>
            </a:rPr>
            <a:t>Globalizace          a zrychlování celosvětové výměny poznatků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0256C4E1-1583-4AF1-8CBB-DAFE9971EB4C}" type="sibTrans" cxnId="{55B8261B-93E3-48E3-8EBA-B3A8A64844C4}">
      <dgm:prSet/>
      <dgm:spPr/>
      <dgm:t>
        <a:bodyPr/>
        <a:lstStyle/>
        <a:p>
          <a:endParaRPr lang="cs-CZ"/>
        </a:p>
      </dgm:t>
    </dgm:pt>
    <dgm:pt modelId="{3A1C8879-F688-45AF-A37E-3553F8962AE4}" type="parTrans" cxnId="{55B8261B-93E3-48E3-8EBA-B3A8A64844C4}">
      <dgm:prSet/>
      <dgm:spPr/>
      <dgm:t>
        <a:bodyPr/>
        <a:lstStyle/>
        <a:p>
          <a:endParaRPr lang="cs-CZ"/>
        </a:p>
      </dgm:t>
    </dgm:pt>
    <dgm:pt modelId="{CA558604-D4AF-4139-929D-9464BBA3BD2B}">
      <dgm:prSet phldrT="[Text]" custT="1"/>
      <dgm:spPr>
        <a:gradFill rotWithShape="0">
          <a:gsLst>
            <a:gs pos="88000">
              <a:srgbClr val="92D050"/>
            </a:gs>
            <a:gs pos="11000">
              <a:srgbClr val="3E8E4D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altLang="cs-CZ" sz="2600" dirty="0">
              <a:solidFill>
                <a:schemeClr val="bg1"/>
              </a:solidFill>
              <a:latin typeface="Calibri" pitchFamily="34" charset="0"/>
            </a:rPr>
            <a:t>Finanční náročnost moderní vědy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29C0CD50-DBF1-4ED8-AC66-CA8FC92183FA}" type="sib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6BF0D96C-FE79-4B49-83EF-92CB9B3D72B4}" type="par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3D880E1F-08A5-4523-9EBD-74655DF0E96C}" type="pres">
      <dgm:prSet presAssocID="{0CE549C0-51E0-4521-AA2A-27C22FCE4782}" presName="Name0" presStyleCnt="0">
        <dgm:presLayoutVars>
          <dgm:dir/>
          <dgm:resizeHandles val="exact"/>
        </dgm:presLayoutVars>
      </dgm:prSet>
      <dgm:spPr/>
    </dgm:pt>
    <dgm:pt modelId="{62E0AACD-FEE3-4212-9152-F86977EEEE2A}" type="pres">
      <dgm:prSet presAssocID="{87C4743A-981C-4D2C-9FB0-B366CB322FE9}" presName="node" presStyleLbl="node1" presStyleIdx="0" presStyleCnt="3">
        <dgm:presLayoutVars>
          <dgm:bulletEnabled val="1"/>
        </dgm:presLayoutVars>
      </dgm:prSet>
      <dgm:spPr/>
    </dgm:pt>
    <dgm:pt modelId="{83B74FE9-1FA2-43CA-99CE-904EF52C68C8}" type="pres">
      <dgm:prSet presAssocID="{FBFAC99C-6F92-4825-BFE0-AC89374C1CFB}" presName="sibTrans" presStyleCnt="0"/>
      <dgm:spPr/>
    </dgm:pt>
    <dgm:pt modelId="{5EB0471B-0E7B-4298-8AC1-5A5F9A599A71}" type="pres">
      <dgm:prSet presAssocID="{75FA8239-7E56-4F85-A717-EDF28E784A25}" presName="node" presStyleLbl="node1" presStyleIdx="1" presStyleCnt="3">
        <dgm:presLayoutVars>
          <dgm:bulletEnabled val="1"/>
        </dgm:presLayoutVars>
      </dgm:prSet>
      <dgm:spPr/>
    </dgm:pt>
    <dgm:pt modelId="{5AA3C10D-8114-40EB-945D-4C6C3B259783}" type="pres">
      <dgm:prSet presAssocID="{0256C4E1-1583-4AF1-8CBB-DAFE9971EB4C}" presName="sibTrans" presStyleCnt="0"/>
      <dgm:spPr/>
    </dgm:pt>
    <dgm:pt modelId="{A386DFBA-20FA-41C8-8FF4-95907B805FC4}" type="pres">
      <dgm:prSet presAssocID="{CA558604-D4AF-4139-929D-9464BBA3BD2B}" presName="node" presStyleLbl="node1" presStyleIdx="2" presStyleCnt="3">
        <dgm:presLayoutVars>
          <dgm:bulletEnabled val="1"/>
        </dgm:presLayoutVars>
      </dgm:prSet>
      <dgm:spPr/>
    </dgm:pt>
  </dgm:ptLst>
  <dgm:cxnLst>
    <dgm:cxn modelId="{3D742711-6DCB-45DD-AE40-7180C1A1A555}" type="presOf" srcId="{87C4743A-981C-4D2C-9FB0-B366CB322FE9}" destId="{62E0AACD-FEE3-4212-9152-F86977EEEE2A}" srcOrd="0" destOrd="0" presId="urn:microsoft.com/office/officeart/2005/8/layout/hList6"/>
    <dgm:cxn modelId="{C4233E15-B9BE-4638-9B22-F4525B887A98}" srcId="{0CE549C0-51E0-4521-AA2A-27C22FCE4782}" destId="{87C4743A-981C-4D2C-9FB0-B366CB322FE9}" srcOrd="0" destOrd="0" parTransId="{BB0972F3-64E2-418D-9161-117112CBCE7B}" sibTransId="{FBFAC99C-6F92-4825-BFE0-AC89374C1CFB}"/>
    <dgm:cxn modelId="{55B8261B-93E3-48E3-8EBA-B3A8A64844C4}" srcId="{0CE549C0-51E0-4521-AA2A-27C22FCE4782}" destId="{75FA8239-7E56-4F85-A717-EDF28E784A25}" srcOrd="1" destOrd="0" parTransId="{3A1C8879-F688-45AF-A37E-3553F8962AE4}" sibTransId="{0256C4E1-1583-4AF1-8CBB-DAFE9971EB4C}"/>
    <dgm:cxn modelId="{31E0A274-D27F-45D4-AFAC-0F1985F73375}" type="presOf" srcId="{75FA8239-7E56-4F85-A717-EDF28E784A25}" destId="{5EB0471B-0E7B-4298-8AC1-5A5F9A599A71}" srcOrd="0" destOrd="0" presId="urn:microsoft.com/office/officeart/2005/8/layout/hList6"/>
    <dgm:cxn modelId="{7F0F3680-69CE-4B4C-BA08-A8E6A9C7DA13}" type="presOf" srcId="{CA558604-D4AF-4139-929D-9464BBA3BD2B}" destId="{A386DFBA-20FA-41C8-8FF4-95907B805FC4}" srcOrd="0" destOrd="0" presId="urn:microsoft.com/office/officeart/2005/8/layout/hList6"/>
    <dgm:cxn modelId="{EFE9C78A-4DF6-47FC-B5DC-1AE858AFC40C}" type="presOf" srcId="{0CE549C0-51E0-4521-AA2A-27C22FCE4782}" destId="{3D880E1F-08A5-4523-9EBD-74655DF0E96C}" srcOrd="0" destOrd="0" presId="urn:microsoft.com/office/officeart/2005/8/layout/hList6"/>
    <dgm:cxn modelId="{D35542C7-F9C2-46E5-B05C-0CA637B1EC21}" srcId="{0CE549C0-51E0-4521-AA2A-27C22FCE4782}" destId="{CA558604-D4AF-4139-929D-9464BBA3BD2B}" srcOrd="2" destOrd="0" parTransId="{6BF0D96C-FE79-4B49-83EF-92CB9B3D72B4}" sibTransId="{29C0CD50-DBF1-4ED8-AC66-CA8FC92183FA}"/>
    <dgm:cxn modelId="{2E585B37-0C55-4292-BB3D-0073959BC173}" type="presParOf" srcId="{3D880E1F-08A5-4523-9EBD-74655DF0E96C}" destId="{62E0AACD-FEE3-4212-9152-F86977EEEE2A}" srcOrd="0" destOrd="0" presId="urn:microsoft.com/office/officeart/2005/8/layout/hList6"/>
    <dgm:cxn modelId="{B5E0A7BC-77D7-42A4-9E11-228096B295D8}" type="presParOf" srcId="{3D880E1F-08A5-4523-9EBD-74655DF0E96C}" destId="{83B74FE9-1FA2-43CA-99CE-904EF52C68C8}" srcOrd="1" destOrd="0" presId="urn:microsoft.com/office/officeart/2005/8/layout/hList6"/>
    <dgm:cxn modelId="{56A9A6D3-2A45-48A4-8B31-2D85110A0CBF}" type="presParOf" srcId="{3D880E1F-08A5-4523-9EBD-74655DF0E96C}" destId="{5EB0471B-0E7B-4298-8AC1-5A5F9A599A71}" srcOrd="2" destOrd="0" presId="urn:microsoft.com/office/officeart/2005/8/layout/hList6"/>
    <dgm:cxn modelId="{A2E5EB80-41DE-41B3-85C3-33AF648DE960}" type="presParOf" srcId="{3D880E1F-08A5-4523-9EBD-74655DF0E96C}" destId="{5AA3C10D-8114-40EB-945D-4C6C3B259783}" srcOrd="3" destOrd="0" presId="urn:microsoft.com/office/officeart/2005/8/layout/hList6"/>
    <dgm:cxn modelId="{7ACABF0A-031D-4557-92AC-BC1311328F88}" type="presParOf" srcId="{3D880E1F-08A5-4523-9EBD-74655DF0E96C}" destId="{A386DFBA-20FA-41C8-8FF4-95907B805FC4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E549C0-51E0-4521-AA2A-27C22FCE4782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C4743A-981C-4D2C-9FB0-B366CB322FE9}">
      <dgm:prSet phldrT="[Text]" custT="1"/>
      <dgm:spPr>
        <a:gradFill rotWithShape="0">
          <a:gsLst>
            <a:gs pos="88000">
              <a:srgbClr val="0070C0"/>
            </a:gs>
            <a:gs pos="11000">
              <a:srgbClr val="0070C0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altLang="cs-CZ" sz="2600" dirty="0">
              <a:solidFill>
                <a:schemeClr val="bg1"/>
              </a:solidFill>
              <a:latin typeface="Calibri" pitchFamily="34" charset="0"/>
            </a:rPr>
            <a:t>Potenciál Akademie věd pro řešení aktuálních vědeckých           a společenských výzev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BB0972F3-64E2-418D-9161-117112CBCE7B}" type="parTrans" cxnId="{C4233E15-B9BE-4638-9B22-F4525B887A98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FBFAC99C-6F92-4825-BFE0-AC89374C1CFB}" type="sibTrans" cxnId="{C4233E15-B9BE-4638-9B22-F4525B887A98}">
      <dgm:prSet/>
      <dgm:spPr>
        <a:ln>
          <a:solidFill>
            <a:schemeClr val="bg1"/>
          </a:solidFill>
        </a:ln>
      </dgm:spPr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75FA8239-7E56-4F85-A717-EDF28E784A25}">
      <dgm:prSet phldrT="[Text]" custT="1"/>
      <dgm:spPr>
        <a:gradFill rotWithShape="0">
          <a:gsLst>
            <a:gs pos="88000">
              <a:schemeClr val="accent6"/>
            </a:gs>
            <a:gs pos="11000">
              <a:schemeClr val="accent6">
                <a:lumMod val="60000"/>
                <a:lumOff val="40000"/>
              </a:schemeClr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altLang="cs-CZ" sz="2600" dirty="0">
              <a:solidFill>
                <a:schemeClr val="bg1"/>
              </a:solidFill>
              <a:latin typeface="Calibri" pitchFamily="34" charset="0"/>
            </a:rPr>
            <a:t>Vysoká výkonnost pracovišť Akademie věd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0256C4E1-1583-4AF1-8CBB-DAFE9971EB4C}" type="sibTrans" cxnId="{55B8261B-93E3-48E3-8EBA-B3A8A64844C4}">
      <dgm:prSet/>
      <dgm:spPr/>
      <dgm:t>
        <a:bodyPr/>
        <a:lstStyle/>
        <a:p>
          <a:endParaRPr lang="cs-CZ"/>
        </a:p>
      </dgm:t>
    </dgm:pt>
    <dgm:pt modelId="{3A1C8879-F688-45AF-A37E-3553F8962AE4}" type="parTrans" cxnId="{55B8261B-93E3-48E3-8EBA-B3A8A64844C4}">
      <dgm:prSet/>
      <dgm:spPr/>
      <dgm:t>
        <a:bodyPr/>
        <a:lstStyle/>
        <a:p>
          <a:endParaRPr lang="cs-CZ"/>
        </a:p>
      </dgm:t>
    </dgm:pt>
    <dgm:pt modelId="{CA558604-D4AF-4139-929D-9464BBA3BD2B}">
      <dgm:prSet phldrT="[Text]" custT="1"/>
      <dgm:spPr>
        <a:gradFill rotWithShape="0">
          <a:gsLst>
            <a:gs pos="88000">
              <a:srgbClr val="D6A300"/>
            </a:gs>
            <a:gs pos="11000">
              <a:srgbClr val="FFC000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altLang="cs-CZ" sz="2600" dirty="0">
              <a:solidFill>
                <a:schemeClr val="bg1"/>
              </a:solidFill>
              <a:latin typeface="Calibri" pitchFamily="34" charset="0"/>
            </a:rPr>
            <a:t>Schopnost Akademie věd reagovat na dynamiku vývoje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29C0CD50-DBF1-4ED8-AC66-CA8FC92183FA}" type="sib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6BF0D96C-FE79-4B49-83EF-92CB9B3D72B4}" type="par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3D880E1F-08A5-4523-9EBD-74655DF0E96C}" type="pres">
      <dgm:prSet presAssocID="{0CE549C0-51E0-4521-AA2A-27C22FCE4782}" presName="Name0" presStyleCnt="0">
        <dgm:presLayoutVars>
          <dgm:dir/>
          <dgm:resizeHandles val="exact"/>
        </dgm:presLayoutVars>
      </dgm:prSet>
      <dgm:spPr/>
    </dgm:pt>
    <dgm:pt modelId="{62E0AACD-FEE3-4212-9152-F86977EEEE2A}" type="pres">
      <dgm:prSet presAssocID="{87C4743A-981C-4D2C-9FB0-B366CB322FE9}" presName="node" presStyleLbl="node1" presStyleIdx="0" presStyleCnt="3">
        <dgm:presLayoutVars>
          <dgm:bulletEnabled val="1"/>
        </dgm:presLayoutVars>
      </dgm:prSet>
      <dgm:spPr/>
    </dgm:pt>
    <dgm:pt modelId="{83B74FE9-1FA2-43CA-99CE-904EF52C68C8}" type="pres">
      <dgm:prSet presAssocID="{FBFAC99C-6F92-4825-BFE0-AC89374C1CFB}" presName="sibTrans" presStyleCnt="0"/>
      <dgm:spPr/>
    </dgm:pt>
    <dgm:pt modelId="{5EB0471B-0E7B-4298-8AC1-5A5F9A599A71}" type="pres">
      <dgm:prSet presAssocID="{75FA8239-7E56-4F85-A717-EDF28E784A25}" presName="node" presStyleLbl="node1" presStyleIdx="1" presStyleCnt="3">
        <dgm:presLayoutVars>
          <dgm:bulletEnabled val="1"/>
        </dgm:presLayoutVars>
      </dgm:prSet>
      <dgm:spPr/>
    </dgm:pt>
    <dgm:pt modelId="{5AA3C10D-8114-40EB-945D-4C6C3B259783}" type="pres">
      <dgm:prSet presAssocID="{0256C4E1-1583-4AF1-8CBB-DAFE9971EB4C}" presName="sibTrans" presStyleCnt="0"/>
      <dgm:spPr/>
    </dgm:pt>
    <dgm:pt modelId="{A386DFBA-20FA-41C8-8FF4-95907B805FC4}" type="pres">
      <dgm:prSet presAssocID="{CA558604-D4AF-4139-929D-9464BBA3BD2B}" presName="node" presStyleLbl="node1" presStyleIdx="2" presStyleCnt="3">
        <dgm:presLayoutVars>
          <dgm:bulletEnabled val="1"/>
        </dgm:presLayoutVars>
      </dgm:prSet>
      <dgm:spPr/>
    </dgm:pt>
  </dgm:ptLst>
  <dgm:cxnLst>
    <dgm:cxn modelId="{C4233E15-B9BE-4638-9B22-F4525B887A98}" srcId="{0CE549C0-51E0-4521-AA2A-27C22FCE4782}" destId="{87C4743A-981C-4D2C-9FB0-B366CB322FE9}" srcOrd="0" destOrd="0" parTransId="{BB0972F3-64E2-418D-9161-117112CBCE7B}" sibTransId="{FBFAC99C-6F92-4825-BFE0-AC89374C1CFB}"/>
    <dgm:cxn modelId="{55B8261B-93E3-48E3-8EBA-B3A8A64844C4}" srcId="{0CE549C0-51E0-4521-AA2A-27C22FCE4782}" destId="{75FA8239-7E56-4F85-A717-EDF28E784A25}" srcOrd="1" destOrd="0" parTransId="{3A1C8879-F688-45AF-A37E-3553F8962AE4}" sibTransId="{0256C4E1-1583-4AF1-8CBB-DAFE9971EB4C}"/>
    <dgm:cxn modelId="{85432226-2B2C-4106-91F6-D6B4D7384B31}" type="presOf" srcId="{87C4743A-981C-4D2C-9FB0-B366CB322FE9}" destId="{62E0AACD-FEE3-4212-9152-F86977EEEE2A}" srcOrd="0" destOrd="0" presId="urn:microsoft.com/office/officeart/2005/8/layout/hList6"/>
    <dgm:cxn modelId="{6E467F7D-76EF-46C6-A385-75B2596970F0}" type="presOf" srcId="{75FA8239-7E56-4F85-A717-EDF28E784A25}" destId="{5EB0471B-0E7B-4298-8AC1-5A5F9A599A71}" srcOrd="0" destOrd="0" presId="urn:microsoft.com/office/officeart/2005/8/layout/hList6"/>
    <dgm:cxn modelId="{5FD4E183-785D-4224-91F2-2A1162B25B9A}" type="presOf" srcId="{0CE549C0-51E0-4521-AA2A-27C22FCE4782}" destId="{3D880E1F-08A5-4523-9EBD-74655DF0E96C}" srcOrd="0" destOrd="0" presId="urn:microsoft.com/office/officeart/2005/8/layout/hList6"/>
    <dgm:cxn modelId="{0B2D688E-E67D-4171-8C5F-CBA0A3185962}" type="presOf" srcId="{CA558604-D4AF-4139-929D-9464BBA3BD2B}" destId="{A386DFBA-20FA-41C8-8FF4-95907B805FC4}" srcOrd="0" destOrd="0" presId="urn:microsoft.com/office/officeart/2005/8/layout/hList6"/>
    <dgm:cxn modelId="{D35542C7-F9C2-46E5-B05C-0CA637B1EC21}" srcId="{0CE549C0-51E0-4521-AA2A-27C22FCE4782}" destId="{CA558604-D4AF-4139-929D-9464BBA3BD2B}" srcOrd="2" destOrd="0" parTransId="{6BF0D96C-FE79-4B49-83EF-92CB9B3D72B4}" sibTransId="{29C0CD50-DBF1-4ED8-AC66-CA8FC92183FA}"/>
    <dgm:cxn modelId="{BDBFD5C1-F6DA-44C3-BEC8-4BA44F10F46D}" type="presParOf" srcId="{3D880E1F-08A5-4523-9EBD-74655DF0E96C}" destId="{62E0AACD-FEE3-4212-9152-F86977EEEE2A}" srcOrd="0" destOrd="0" presId="urn:microsoft.com/office/officeart/2005/8/layout/hList6"/>
    <dgm:cxn modelId="{CF722749-277D-4F08-BECF-E750D3D08658}" type="presParOf" srcId="{3D880E1F-08A5-4523-9EBD-74655DF0E96C}" destId="{83B74FE9-1FA2-43CA-99CE-904EF52C68C8}" srcOrd="1" destOrd="0" presId="urn:microsoft.com/office/officeart/2005/8/layout/hList6"/>
    <dgm:cxn modelId="{F989C364-7BA4-4F27-A9CB-6D1F7921C641}" type="presParOf" srcId="{3D880E1F-08A5-4523-9EBD-74655DF0E96C}" destId="{5EB0471B-0E7B-4298-8AC1-5A5F9A599A71}" srcOrd="2" destOrd="0" presId="urn:microsoft.com/office/officeart/2005/8/layout/hList6"/>
    <dgm:cxn modelId="{0C0B0DB6-DD3E-4CE9-89AF-9B8C637CC6B7}" type="presParOf" srcId="{3D880E1F-08A5-4523-9EBD-74655DF0E96C}" destId="{5AA3C10D-8114-40EB-945D-4C6C3B259783}" srcOrd="3" destOrd="0" presId="urn:microsoft.com/office/officeart/2005/8/layout/hList6"/>
    <dgm:cxn modelId="{6195CF13-65B2-4E3D-9605-14C8B57EEEA3}" type="presParOf" srcId="{3D880E1F-08A5-4523-9EBD-74655DF0E96C}" destId="{A386DFBA-20FA-41C8-8FF4-95907B805FC4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1F9ACD-6E2F-4D1B-B49D-AAC0F1E63422}" type="doc">
      <dgm:prSet loTypeId="urn:microsoft.com/office/officeart/2005/8/layout/target3" loCatId="relationship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3502ADB6-ECD4-4EED-B528-130A0EAD3BBF}">
      <dgm:prSet phldrT="[Text]" custT="1"/>
      <dgm:spPr>
        <a:gradFill rotWithShape="0">
          <a:gsLst>
            <a:gs pos="0">
              <a:srgbClr val="D6A300"/>
            </a:gs>
            <a:gs pos="100000">
              <a:srgbClr val="FFC000"/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extrusionH="12700" prstMaterial="plastic"/>
      </dgm:spPr>
      <dgm:t>
        <a:bodyPr/>
        <a:lstStyle/>
        <a:p>
          <a:r>
            <a:rPr lang="cs-CZ" sz="2400" b="1" noProof="0" dirty="0">
              <a:solidFill>
                <a:schemeClr val="bg1"/>
              </a:solidFill>
              <a:latin typeface="Calibri" pitchFamily="34" charset="0"/>
            </a:rPr>
            <a:t>Hranice poznání</a:t>
          </a:r>
          <a:endParaRPr lang="cs-CZ" sz="2400" b="1" dirty="0">
            <a:solidFill>
              <a:schemeClr val="bg1"/>
            </a:solidFill>
            <a:latin typeface="Calibri" pitchFamily="34" charset="0"/>
          </a:endParaRPr>
        </a:p>
      </dgm:t>
    </dgm:pt>
    <dgm:pt modelId="{84E3B167-180E-4A51-9BBE-B85AB0D90C30}" type="parTrans" cxnId="{3F2D95B1-1316-450C-B15C-9520BFDFCB73}">
      <dgm:prSet/>
      <dgm:spPr/>
      <dgm:t>
        <a:bodyPr/>
        <a:lstStyle/>
        <a:p>
          <a:endParaRPr lang="cs-CZ"/>
        </a:p>
      </dgm:t>
    </dgm:pt>
    <dgm:pt modelId="{43BD273E-66FD-43B3-A328-4411255C862C}" type="sibTrans" cxnId="{3F2D95B1-1316-450C-B15C-9520BFDFCB73}">
      <dgm:prSet/>
      <dgm:spPr/>
      <dgm:t>
        <a:bodyPr/>
        <a:lstStyle/>
        <a:p>
          <a:endParaRPr lang="cs-CZ"/>
        </a:p>
      </dgm:t>
    </dgm:pt>
    <dgm:pt modelId="{B0367C60-3F2C-422A-9468-54887CBFA716}">
      <dgm:prSet phldrT="[Text]" custT="1"/>
      <dgm:spPr>
        <a:gradFill rotWithShape="0">
          <a:gsLst>
            <a:gs pos="0">
              <a:schemeClr val="accent1">
                <a:lumMod val="25000"/>
              </a:schemeClr>
            </a:gs>
            <a:gs pos="100000">
              <a:schemeClr val="accent1">
                <a:lumMod val="50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/>
      </dgm:spPr>
      <dgm:t>
        <a:bodyPr/>
        <a:lstStyle/>
        <a:p>
          <a:r>
            <a:rPr lang="cs-CZ" sz="2400" b="1" noProof="0" dirty="0">
              <a:solidFill>
                <a:schemeClr val="bg1"/>
              </a:solidFill>
              <a:latin typeface="Calibri" pitchFamily="34" charset="0"/>
            </a:rPr>
            <a:t>Proměny společnosti </a:t>
          </a:r>
        </a:p>
        <a:p>
          <a:r>
            <a:rPr lang="cs-CZ" sz="2400" b="1" noProof="0" dirty="0">
              <a:solidFill>
                <a:schemeClr val="bg1"/>
              </a:solidFill>
              <a:latin typeface="Calibri" pitchFamily="34" charset="0"/>
            </a:rPr>
            <a:t>a globální výzvy</a:t>
          </a:r>
          <a:endParaRPr lang="cs-CZ" sz="2400" b="1" dirty="0">
            <a:solidFill>
              <a:schemeClr val="bg1"/>
            </a:solidFill>
            <a:latin typeface="Calibri" pitchFamily="34" charset="0"/>
          </a:endParaRPr>
        </a:p>
      </dgm:t>
    </dgm:pt>
    <dgm:pt modelId="{9BD93AB9-64FA-4140-9BBE-1E95F34A76F1}" type="parTrans" cxnId="{B65E0490-0704-4963-B935-349DB413187D}">
      <dgm:prSet/>
      <dgm:spPr/>
      <dgm:t>
        <a:bodyPr/>
        <a:lstStyle/>
        <a:p>
          <a:endParaRPr lang="cs-CZ"/>
        </a:p>
      </dgm:t>
    </dgm:pt>
    <dgm:pt modelId="{F2A0C325-A4F9-40A3-93D2-30FAC8C08470}" type="sibTrans" cxnId="{B65E0490-0704-4963-B935-349DB413187D}">
      <dgm:prSet/>
      <dgm:spPr/>
      <dgm:t>
        <a:bodyPr/>
        <a:lstStyle/>
        <a:p>
          <a:endParaRPr lang="cs-CZ"/>
        </a:p>
      </dgm:t>
    </dgm:pt>
    <dgm:pt modelId="{ED1693E1-BB72-44F5-8D89-D988FB5E0507}">
      <dgm:prSet phldrT="[Text]" custT="1"/>
      <dgm:spPr>
        <a:effectLst/>
      </dgm:spPr>
      <dgm:t>
        <a:bodyPr/>
        <a:lstStyle/>
        <a:p>
          <a:pPr algn="l"/>
          <a:r>
            <a:rPr lang="cs-CZ" sz="2000" dirty="0">
              <a:solidFill>
                <a:schemeClr val="bg1"/>
              </a:solidFill>
              <a:latin typeface="Calibri" pitchFamily="34" charset="0"/>
            </a:rPr>
            <a:t>Akademie věd ČR – instituce, která přispívá k řešení společenských a globálních problémů</a:t>
          </a:r>
        </a:p>
      </dgm:t>
    </dgm:pt>
    <dgm:pt modelId="{CCD4DD5B-C4F4-4858-B9FC-8D9BD0D998A5}" type="parTrans" cxnId="{58EA9B2F-6F91-457E-87B0-8107E8B4F155}">
      <dgm:prSet/>
      <dgm:spPr/>
      <dgm:t>
        <a:bodyPr/>
        <a:lstStyle/>
        <a:p>
          <a:endParaRPr lang="cs-CZ"/>
        </a:p>
      </dgm:t>
    </dgm:pt>
    <dgm:pt modelId="{830469E6-43C4-42B7-AEEB-27645E20C717}" type="sibTrans" cxnId="{58EA9B2F-6F91-457E-87B0-8107E8B4F155}">
      <dgm:prSet/>
      <dgm:spPr/>
      <dgm:t>
        <a:bodyPr/>
        <a:lstStyle/>
        <a:p>
          <a:endParaRPr lang="cs-CZ"/>
        </a:p>
      </dgm:t>
    </dgm:pt>
    <dgm:pt modelId="{5692CE90-B01C-4EE4-976A-81D688603F81}">
      <dgm:prSet phldrT="[Text]" custT="1"/>
      <dgm:spPr>
        <a:gradFill rotWithShape="0">
          <a:gsLst>
            <a:gs pos="0">
              <a:srgbClr val="5FB970"/>
            </a:gs>
            <a:gs pos="100000">
              <a:srgbClr val="7CC68A"/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extrusionH="12700" prstMaterial="plastic"/>
      </dgm:spPr>
      <dgm:t>
        <a:bodyPr/>
        <a:lstStyle/>
        <a:p>
          <a:r>
            <a:rPr lang="cs-CZ" sz="2400" b="1" noProof="0" dirty="0">
              <a:solidFill>
                <a:schemeClr val="bg1"/>
              </a:solidFill>
              <a:latin typeface="Calibri" pitchFamily="34" charset="0"/>
            </a:rPr>
            <a:t>Vyspělé technologie</a:t>
          </a:r>
          <a:endParaRPr lang="cs-CZ" sz="2400" b="1" dirty="0">
            <a:solidFill>
              <a:schemeClr val="bg1"/>
            </a:solidFill>
            <a:latin typeface="Calibri" pitchFamily="34" charset="0"/>
          </a:endParaRPr>
        </a:p>
      </dgm:t>
    </dgm:pt>
    <dgm:pt modelId="{017CE96C-8E0E-47E5-BD55-691C20398D0C}" type="parTrans" cxnId="{F671676A-3C75-41AC-B570-B7C2AC586DC9}">
      <dgm:prSet/>
      <dgm:spPr/>
      <dgm:t>
        <a:bodyPr/>
        <a:lstStyle/>
        <a:p>
          <a:endParaRPr lang="cs-CZ"/>
        </a:p>
      </dgm:t>
    </dgm:pt>
    <dgm:pt modelId="{D43E0225-B02D-4883-9BBA-79166145D29D}" type="sibTrans" cxnId="{F671676A-3C75-41AC-B570-B7C2AC586DC9}">
      <dgm:prSet/>
      <dgm:spPr/>
      <dgm:t>
        <a:bodyPr/>
        <a:lstStyle/>
        <a:p>
          <a:endParaRPr lang="cs-CZ"/>
        </a:p>
      </dgm:t>
    </dgm:pt>
    <dgm:pt modelId="{6FC8B94D-18A8-4FFF-9082-FC230E2980FA}">
      <dgm:prSet phldrT="[Text]" custT="1"/>
      <dgm:spPr>
        <a:effectLst/>
      </dgm:spPr>
      <dgm:t>
        <a:bodyPr/>
        <a:lstStyle/>
        <a:p>
          <a:pPr algn="l"/>
          <a:r>
            <a:rPr lang="cs-CZ" sz="2000" b="0" noProof="0" dirty="0">
              <a:solidFill>
                <a:schemeClr val="bg1"/>
              </a:solidFill>
              <a:latin typeface="Calibri" pitchFamily="34" charset="0"/>
            </a:rPr>
            <a:t>Akademie věd ČR </a:t>
          </a:r>
          <a:r>
            <a:rPr lang="cs-CZ" sz="2000" dirty="0">
              <a:solidFill>
                <a:schemeClr val="bg1"/>
              </a:solidFill>
              <a:latin typeface="Calibri" pitchFamily="34" charset="0"/>
            </a:rPr>
            <a:t>–</a:t>
          </a:r>
          <a:r>
            <a:rPr lang="cs-CZ" sz="2000" b="0" noProof="0" dirty="0">
              <a:solidFill>
                <a:schemeClr val="bg1"/>
              </a:solidFill>
              <a:latin typeface="Calibri" pitchFamily="34" charset="0"/>
            </a:rPr>
            <a:t> instituce, která přispívá k prosperitě                                   a ekonomické konkurenceschopnosti ČR</a:t>
          </a:r>
          <a:endParaRPr lang="cs-CZ" sz="2000" dirty="0">
            <a:solidFill>
              <a:schemeClr val="bg1"/>
            </a:solidFill>
            <a:latin typeface="Calibri" pitchFamily="34" charset="0"/>
          </a:endParaRPr>
        </a:p>
      </dgm:t>
    </dgm:pt>
    <dgm:pt modelId="{262F7802-0EC1-409D-B85F-E0C87C06B58D}" type="parTrans" cxnId="{12A6DB1A-01A9-4432-9E51-EC88F645BDC4}">
      <dgm:prSet/>
      <dgm:spPr/>
      <dgm:t>
        <a:bodyPr/>
        <a:lstStyle/>
        <a:p>
          <a:endParaRPr lang="cs-CZ"/>
        </a:p>
      </dgm:t>
    </dgm:pt>
    <dgm:pt modelId="{30638968-4B3B-4496-BFD7-FBA14CFC9A0C}" type="sibTrans" cxnId="{12A6DB1A-01A9-4432-9E51-EC88F645BDC4}">
      <dgm:prSet/>
      <dgm:spPr/>
      <dgm:t>
        <a:bodyPr/>
        <a:lstStyle/>
        <a:p>
          <a:endParaRPr lang="cs-CZ"/>
        </a:p>
      </dgm:t>
    </dgm:pt>
    <dgm:pt modelId="{4401F8E7-CB93-4887-B478-4562186FB539}">
      <dgm:prSet phldrT="[Text]" custT="1"/>
      <dgm:spPr>
        <a:effectLst/>
      </dgm:spPr>
      <dgm:t>
        <a:bodyPr/>
        <a:lstStyle/>
        <a:p>
          <a:pPr algn="l"/>
          <a:r>
            <a:rPr lang="cs-CZ" sz="2000" dirty="0">
              <a:ln/>
              <a:solidFill>
                <a:schemeClr val="bg1"/>
              </a:solidFill>
              <a:effectLst/>
              <a:latin typeface="Calibri" pitchFamily="34" charset="0"/>
            </a:rPr>
            <a:t>Akademie věd ČR – instituce, která přispívá k rozvoji </a:t>
          </a:r>
          <a:r>
            <a:rPr lang="cs-CZ" sz="1900" dirty="0">
              <a:ln/>
              <a:solidFill>
                <a:schemeClr val="bg1"/>
              </a:solidFill>
              <a:effectLst/>
              <a:latin typeface="Calibri" pitchFamily="34" charset="0"/>
            </a:rPr>
            <a:t>světové</a:t>
          </a:r>
          <a:r>
            <a:rPr lang="cs-CZ" sz="2000" dirty="0">
              <a:ln/>
              <a:solidFill>
                <a:schemeClr val="bg1"/>
              </a:solidFill>
              <a:effectLst/>
              <a:latin typeface="Calibri" pitchFamily="34" charset="0"/>
            </a:rPr>
            <a:t> vědy</a:t>
          </a:r>
        </a:p>
      </dgm:t>
    </dgm:pt>
    <dgm:pt modelId="{9F8C09AA-78AC-4C85-BC97-395D071934DA}" type="sibTrans" cxnId="{658B4FC2-A7DB-4E6C-93E3-2A1A585BD276}">
      <dgm:prSet/>
      <dgm:spPr/>
      <dgm:t>
        <a:bodyPr/>
        <a:lstStyle/>
        <a:p>
          <a:endParaRPr lang="cs-CZ"/>
        </a:p>
      </dgm:t>
    </dgm:pt>
    <dgm:pt modelId="{2E0AF5DE-8E8E-4768-A62C-02F4EA9634B2}" type="parTrans" cxnId="{658B4FC2-A7DB-4E6C-93E3-2A1A585BD276}">
      <dgm:prSet/>
      <dgm:spPr/>
      <dgm:t>
        <a:bodyPr/>
        <a:lstStyle/>
        <a:p>
          <a:endParaRPr lang="cs-CZ"/>
        </a:p>
      </dgm:t>
    </dgm:pt>
    <dgm:pt modelId="{6F7F8048-E3D6-4DAA-BD32-B3DE79AD3744}" type="pres">
      <dgm:prSet presAssocID="{331F9ACD-6E2F-4D1B-B49D-AAC0F1E6342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FA2B6FF-EA6C-4E3E-AD77-99FE3F07B2B5}" type="pres">
      <dgm:prSet presAssocID="{3502ADB6-ECD4-4EED-B528-130A0EAD3BBF}" presName="circle1" presStyleLbl="node1" presStyleIdx="0" presStyleCnt="3"/>
      <dgm:spPr>
        <a:solidFill>
          <a:srgbClr val="D6A3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9050" h="88900"/>
          <a:bevelB w="88900" h="31750" prst="angle"/>
        </a:sp3d>
      </dgm:spPr>
    </dgm:pt>
    <dgm:pt modelId="{31D25AAA-2B02-4583-8090-CCCE402D021F}" type="pres">
      <dgm:prSet presAssocID="{3502ADB6-ECD4-4EED-B528-130A0EAD3BBF}" presName="space" presStyleCnt="0"/>
      <dgm:spPr/>
    </dgm:pt>
    <dgm:pt modelId="{2646B046-6CF8-44DA-8FD6-F9EC92E632FE}" type="pres">
      <dgm:prSet presAssocID="{3502ADB6-ECD4-4EED-B528-130A0EAD3BBF}" presName="rect1" presStyleLbl="alignAcc1" presStyleIdx="0" presStyleCnt="3" custScaleX="102384" custLinFactNeighborX="-1216"/>
      <dgm:spPr/>
    </dgm:pt>
    <dgm:pt modelId="{03260A9A-2986-4581-9BD4-926DCF9AFD5F}" type="pres">
      <dgm:prSet presAssocID="{B0367C60-3F2C-422A-9468-54887CBFA716}" presName="vertSpace2" presStyleLbl="node1" presStyleIdx="0" presStyleCnt="3"/>
      <dgm:spPr/>
    </dgm:pt>
    <dgm:pt modelId="{F418D466-C35D-4C3A-8F0E-1A752C564C77}" type="pres">
      <dgm:prSet presAssocID="{B0367C60-3F2C-422A-9468-54887CBFA716}" presName="circle2" presStyleLbl="node1" presStyleIdx="1" presStyleCnt="3"/>
      <dgm:spPr>
        <a:solidFill>
          <a:schemeClr val="accent1">
            <a:lumMod val="25000"/>
          </a:schemeClr>
        </a:solidFill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</dgm:pt>
    <dgm:pt modelId="{CD50DB2F-532B-40BC-945F-9D4D7101FD01}" type="pres">
      <dgm:prSet presAssocID="{B0367C60-3F2C-422A-9468-54887CBFA716}" presName="rect2" presStyleLbl="alignAcc1" presStyleIdx="1" presStyleCnt="3"/>
      <dgm:spPr/>
    </dgm:pt>
    <dgm:pt modelId="{26A67436-3D78-46F3-9B47-5E758E641126}" type="pres">
      <dgm:prSet presAssocID="{5692CE90-B01C-4EE4-976A-81D688603F81}" presName="vertSpace3" presStyleLbl="node1" presStyleIdx="1" presStyleCnt="3"/>
      <dgm:spPr/>
    </dgm:pt>
    <dgm:pt modelId="{0487A618-92A5-4E77-AFF7-98BCDE7CADD2}" type="pres">
      <dgm:prSet presAssocID="{5692CE90-B01C-4EE4-976A-81D688603F81}" presName="circle3" presStyleLbl="node1" presStyleIdx="2" presStyleCnt="3"/>
      <dgm:spPr>
        <a:solidFill>
          <a:srgbClr val="5FB970"/>
        </a:solidFill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</dgm:pt>
    <dgm:pt modelId="{CDCBE2E5-9FEA-4DBF-B8EC-86D09DFCF473}" type="pres">
      <dgm:prSet presAssocID="{5692CE90-B01C-4EE4-976A-81D688603F81}" presName="rect3" presStyleLbl="alignAcc1" presStyleIdx="2" presStyleCnt="3"/>
      <dgm:spPr/>
    </dgm:pt>
    <dgm:pt modelId="{D7391374-5B94-4269-9E00-54B48AF5260D}" type="pres">
      <dgm:prSet presAssocID="{3502ADB6-ECD4-4EED-B528-130A0EAD3BBF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CCDD3640-33B8-4C0A-93F4-7AE18FAB1520}" type="pres">
      <dgm:prSet presAssocID="{3502ADB6-ECD4-4EED-B528-130A0EAD3BBF}" presName="rect1ChTx" presStyleLbl="alignAcc1" presStyleIdx="2" presStyleCnt="3" custScaleX="114818">
        <dgm:presLayoutVars>
          <dgm:bulletEnabled val="1"/>
        </dgm:presLayoutVars>
      </dgm:prSet>
      <dgm:spPr/>
    </dgm:pt>
    <dgm:pt modelId="{E67954A3-A2AE-42CE-9EC5-F225C26ED1B7}" type="pres">
      <dgm:prSet presAssocID="{B0367C60-3F2C-422A-9468-54887CBFA716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56F87E47-67BE-49C0-BE31-8838DACB56DC}" type="pres">
      <dgm:prSet presAssocID="{B0367C60-3F2C-422A-9468-54887CBFA716}" presName="rect2ChTx" presStyleLbl="alignAcc1" presStyleIdx="2" presStyleCnt="3" custScaleX="114818">
        <dgm:presLayoutVars>
          <dgm:bulletEnabled val="1"/>
        </dgm:presLayoutVars>
      </dgm:prSet>
      <dgm:spPr/>
    </dgm:pt>
    <dgm:pt modelId="{85B83062-B3FD-4591-B367-4A5CEA9DA64F}" type="pres">
      <dgm:prSet presAssocID="{5692CE90-B01C-4EE4-976A-81D688603F81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57A6DE11-A6A7-47E5-97D7-F0C624B10C32}" type="pres">
      <dgm:prSet presAssocID="{5692CE90-B01C-4EE4-976A-81D688603F81}" presName="rect3ChTx" presStyleLbl="alignAcc1" presStyleIdx="2" presStyleCnt="3" custScaleX="117031">
        <dgm:presLayoutVars>
          <dgm:bulletEnabled val="1"/>
        </dgm:presLayoutVars>
      </dgm:prSet>
      <dgm:spPr/>
    </dgm:pt>
  </dgm:ptLst>
  <dgm:cxnLst>
    <dgm:cxn modelId="{5C241F00-18E0-4C26-B93D-FCA4A80E80FA}" type="presOf" srcId="{6FC8B94D-18A8-4FFF-9082-FC230E2980FA}" destId="{57A6DE11-A6A7-47E5-97D7-F0C624B10C32}" srcOrd="0" destOrd="0" presId="urn:microsoft.com/office/officeart/2005/8/layout/target3"/>
    <dgm:cxn modelId="{8A7D1009-630E-4FAA-B84E-26D2A34BCA4C}" type="presOf" srcId="{331F9ACD-6E2F-4D1B-B49D-AAC0F1E63422}" destId="{6F7F8048-E3D6-4DAA-BD32-B3DE79AD3744}" srcOrd="0" destOrd="0" presId="urn:microsoft.com/office/officeart/2005/8/layout/target3"/>
    <dgm:cxn modelId="{12A6DB1A-01A9-4432-9E51-EC88F645BDC4}" srcId="{5692CE90-B01C-4EE4-976A-81D688603F81}" destId="{6FC8B94D-18A8-4FFF-9082-FC230E2980FA}" srcOrd="0" destOrd="0" parTransId="{262F7802-0EC1-409D-B85F-E0C87C06B58D}" sibTransId="{30638968-4B3B-4496-BFD7-FBA14CFC9A0C}"/>
    <dgm:cxn modelId="{58EA9B2F-6F91-457E-87B0-8107E8B4F155}" srcId="{B0367C60-3F2C-422A-9468-54887CBFA716}" destId="{ED1693E1-BB72-44F5-8D89-D988FB5E0507}" srcOrd="0" destOrd="0" parTransId="{CCD4DD5B-C4F4-4858-B9FC-8D9BD0D998A5}" sibTransId="{830469E6-43C4-42B7-AEEB-27645E20C717}"/>
    <dgm:cxn modelId="{3D0D2E3E-F8A8-4616-8080-64FEE7AC9307}" type="presOf" srcId="{ED1693E1-BB72-44F5-8D89-D988FB5E0507}" destId="{56F87E47-67BE-49C0-BE31-8838DACB56DC}" srcOrd="0" destOrd="0" presId="urn:microsoft.com/office/officeart/2005/8/layout/target3"/>
    <dgm:cxn modelId="{C0A8A15C-ED5A-418D-A4D5-BB944803150D}" type="presOf" srcId="{3502ADB6-ECD4-4EED-B528-130A0EAD3BBF}" destId="{D7391374-5B94-4269-9E00-54B48AF5260D}" srcOrd="1" destOrd="0" presId="urn:microsoft.com/office/officeart/2005/8/layout/target3"/>
    <dgm:cxn modelId="{F671676A-3C75-41AC-B570-B7C2AC586DC9}" srcId="{331F9ACD-6E2F-4D1B-B49D-AAC0F1E63422}" destId="{5692CE90-B01C-4EE4-976A-81D688603F81}" srcOrd="2" destOrd="0" parTransId="{017CE96C-8E0E-47E5-BD55-691C20398D0C}" sibTransId="{D43E0225-B02D-4883-9BBA-79166145D29D}"/>
    <dgm:cxn modelId="{13528452-D8DD-4DF2-AF2D-7AAA6CEDDAFD}" type="presOf" srcId="{B0367C60-3F2C-422A-9468-54887CBFA716}" destId="{CD50DB2F-532B-40BC-945F-9D4D7101FD01}" srcOrd="0" destOrd="0" presId="urn:microsoft.com/office/officeart/2005/8/layout/target3"/>
    <dgm:cxn modelId="{86955677-A7CF-4582-BCBB-6290C3572B2B}" type="presOf" srcId="{5692CE90-B01C-4EE4-976A-81D688603F81}" destId="{CDCBE2E5-9FEA-4DBF-B8EC-86D09DFCF473}" srcOrd="0" destOrd="0" presId="urn:microsoft.com/office/officeart/2005/8/layout/target3"/>
    <dgm:cxn modelId="{B65E0490-0704-4963-B935-349DB413187D}" srcId="{331F9ACD-6E2F-4D1B-B49D-AAC0F1E63422}" destId="{B0367C60-3F2C-422A-9468-54887CBFA716}" srcOrd="1" destOrd="0" parTransId="{9BD93AB9-64FA-4140-9BBE-1E95F34A76F1}" sibTransId="{F2A0C325-A4F9-40A3-93D2-30FAC8C08470}"/>
    <dgm:cxn modelId="{5D0A4B91-7663-48B1-BFC7-04A83F94FD9D}" type="presOf" srcId="{4401F8E7-CB93-4887-B478-4562186FB539}" destId="{CCDD3640-33B8-4C0A-93F4-7AE18FAB1520}" srcOrd="0" destOrd="0" presId="urn:microsoft.com/office/officeart/2005/8/layout/target3"/>
    <dgm:cxn modelId="{FF05679D-209D-4F99-A3F7-E43956243177}" type="presOf" srcId="{3502ADB6-ECD4-4EED-B528-130A0EAD3BBF}" destId="{2646B046-6CF8-44DA-8FD6-F9EC92E632FE}" srcOrd="0" destOrd="0" presId="urn:microsoft.com/office/officeart/2005/8/layout/target3"/>
    <dgm:cxn modelId="{3F2D95B1-1316-450C-B15C-9520BFDFCB73}" srcId="{331F9ACD-6E2F-4D1B-B49D-AAC0F1E63422}" destId="{3502ADB6-ECD4-4EED-B528-130A0EAD3BBF}" srcOrd="0" destOrd="0" parTransId="{84E3B167-180E-4A51-9BBE-B85AB0D90C30}" sibTransId="{43BD273E-66FD-43B3-A328-4411255C862C}"/>
    <dgm:cxn modelId="{0798F7B9-8761-44FF-AD0B-D014B19FEF23}" type="presOf" srcId="{5692CE90-B01C-4EE4-976A-81D688603F81}" destId="{85B83062-B3FD-4591-B367-4A5CEA9DA64F}" srcOrd="1" destOrd="0" presId="urn:microsoft.com/office/officeart/2005/8/layout/target3"/>
    <dgm:cxn modelId="{658B4FC2-A7DB-4E6C-93E3-2A1A585BD276}" srcId="{3502ADB6-ECD4-4EED-B528-130A0EAD3BBF}" destId="{4401F8E7-CB93-4887-B478-4562186FB539}" srcOrd="0" destOrd="0" parTransId="{2E0AF5DE-8E8E-4768-A62C-02F4EA9634B2}" sibTransId="{9F8C09AA-78AC-4C85-BC97-395D071934DA}"/>
    <dgm:cxn modelId="{52A221D2-7564-4E5F-ACF4-DD462FBBD29F}" type="presOf" srcId="{B0367C60-3F2C-422A-9468-54887CBFA716}" destId="{E67954A3-A2AE-42CE-9EC5-F225C26ED1B7}" srcOrd="1" destOrd="0" presId="urn:microsoft.com/office/officeart/2005/8/layout/target3"/>
    <dgm:cxn modelId="{CB661C7E-6B69-463D-B16F-E4079A6B2971}" type="presParOf" srcId="{6F7F8048-E3D6-4DAA-BD32-B3DE79AD3744}" destId="{2FA2B6FF-EA6C-4E3E-AD77-99FE3F07B2B5}" srcOrd="0" destOrd="0" presId="urn:microsoft.com/office/officeart/2005/8/layout/target3"/>
    <dgm:cxn modelId="{6F2CEB35-9BE1-454D-A881-DF3BD12AE86B}" type="presParOf" srcId="{6F7F8048-E3D6-4DAA-BD32-B3DE79AD3744}" destId="{31D25AAA-2B02-4583-8090-CCCE402D021F}" srcOrd="1" destOrd="0" presId="urn:microsoft.com/office/officeart/2005/8/layout/target3"/>
    <dgm:cxn modelId="{D76D6D06-F481-4BD5-99FF-6870C236B4AC}" type="presParOf" srcId="{6F7F8048-E3D6-4DAA-BD32-B3DE79AD3744}" destId="{2646B046-6CF8-44DA-8FD6-F9EC92E632FE}" srcOrd="2" destOrd="0" presId="urn:microsoft.com/office/officeart/2005/8/layout/target3"/>
    <dgm:cxn modelId="{16FEE4E4-F83E-4496-9E9D-5CC2F257AB6D}" type="presParOf" srcId="{6F7F8048-E3D6-4DAA-BD32-B3DE79AD3744}" destId="{03260A9A-2986-4581-9BD4-926DCF9AFD5F}" srcOrd="3" destOrd="0" presId="urn:microsoft.com/office/officeart/2005/8/layout/target3"/>
    <dgm:cxn modelId="{99E07BC2-BF97-4F0D-B8D8-8D18C20D7902}" type="presParOf" srcId="{6F7F8048-E3D6-4DAA-BD32-B3DE79AD3744}" destId="{F418D466-C35D-4C3A-8F0E-1A752C564C77}" srcOrd="4" destOrd="0" presId="urn:microsoft.com/office/officeart/2005/8/layout/target3"/>
    <dgm:cxn modelId="{FD104D6C-7771-4738-AFA5-44A6C8890D5F}" type="presParOf" srcId="{6F7F8048-E3D6-4DAA-BD32-B3DE79AD3744}" destId="{CD50DB2F-532B-40BC-945F-9D4D7101FD01}" srcOrd="5" destOrd="0" presId="urn:microsoft.com/office/officeart/2005/8/layout/target3"/>
    <dgm:cxn modelId="{60781BAF-045B-4F31-83A2-E8D8055FA065}" type="presParOf" srcId="{6F7F8048-E3D6-4DAA-BD32-B3DE79AD3744}" destId="{26A67436-3D78-46F3-9B47-5E758E641126}" srcOrd="6" destOrd="0" presId="urn:microsoft.com/office/officeart/2005/8/layout/target3"/>
    <dgm:cxn modelId="{0E097E5F-A56D-4D57-9FB7-3757FF4BB8E9}" type="presParOf" srcId="{6F7F8048-E3D6-4DAA-BD32-B3DE79AD3744}" destId="{0487A618-92A5-4E77-AFF7-98BCDE7CADD2}" srcOrd="7" destOrd="0" presId="urn:microsoft.com/office/officeart/2005/8/layout/target3"/>
    <dgm:cxn modelId="{12B81446-2B1B-4C30-A5FB-2E74F2A099B0}" type="presParOf" srcId="{6F7F8048-E3D6-4DAA-BD32-B3DE79AD3744}" destId="{CDCBE2E5-9FEA-4DBF-B8EC-86D09DFCF473}" srcOrd="8" destOrd="0" presId="urn:microsoft.com/office/officeart/2005/8/layout/target3"/>
    <dgm:cxn modelId="{F40D6AFC-5F94-495B-B126-EF3AD9561BA2}" type="presParOf" srcId="{6F7F8048-E3D6-4DAA-BD32-B3DE79AD3744}" destId="{D7391374-5B94-4269-9E00-54B48AF5260D}" srcOrd="9" destOrd="0" presId="urn:microsoft.com/office/officeart/2005/8/layout/target3"/>
    <dgm:cxn modelId="{48313E6B-9FFF-4113-BFD6-AFC6DBE625B5}" type="presParOf" srcId="{6F7F8048-E3D6-4DAA-BD32-B3DE79AD3744}" destId="{CCDD3640-33B8-4C0A-93F4-7AE18FAB1520}" srcOrd="10" destOrd="0" presId="urn:microsoft.com/office/officeart/2005/8/layout/target3"/>
    <dgm:cxn modelId="{E4B0CF6E-F729-4A6D-97AA-2E3A56C1546C}" type="presParOf" srcId="{6F7F8048-E3D6-4DAA-BD32-B3DE79AD3744}" destId="{E67954A3-A2AE-42CE-9EC5-F225C26ED1B7}" srcOrd="11" destOrd="0" presId="urn:microsoft.com/office/officeart/2005/8/layout/target3"/>
    <dgm:cxn modelId="{08C2DE81-8A91-4130-90DD-B10B9F77BDB1}" type="presParOf" srcId="{6F7F8048-E3D6-4DAA-BD32-B3DE79AD3744}" destId="{56F87E47-67BE-49C0-BE31-8838DACB56DC}" srcOrd="12" destOrd="0" presId="urn:microsoft.com/office/officeart/2005/8/layout/target3"/>
    <dgm:cxn modelId="{CD3AE1B2-A618-44B7-BD0D-3E1C93989C59}" type="presParOf" srcId="{6F7F8048-E3D6-4DAA-BD32-B3DE79AD3744}" destId="{85B83062-B3FD-4591-B367-4A5CEA9DA64F}" srcOrd="13" destOrd="0" presId="urn:microsoft.com/office/officeart/2005/8/layout/target3"/>
    <dgm:cxn modelId="{C726F571-ECD3-4790-AC63-15C93E170927}" type="presParOf" srcId="{6F7F8048-E3D6-4DAA-BD32-B3DE79AD3744}" destId="{57A6DE11-A6A7-47E5-97D7-F0C624B10C32}" srcOrd="14" destOrd="0" presId="urn:microsoft.com/office/officeart/2005/8/layout/target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E549C0-51E0-4521-AA2A-27C22FCE4782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C4743A-981C-4D2C-9FB0-B366CB322FE9}">
      <dgm:prSet phldrT="[Text]" custT="1"/>
      <dgm:spPr>
        <a:gradFill rotWithShape="0">
          <a:gsLst>
            <a:gs pos="88000">
              <a:srgbClr val="4596A1"/>
            </a:gs>
            <a:gs pos="11000">
              <a:srgbClr val="2D6269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300" b="1" dirty="0">
              <a:latin typeface="Calibri" pitchFamily="34" charset="0"/>
            </a:rPr>
            <a:t>Upevnit roli Akademie věd ve vědě a společnosti</a:t>
          </a:r>
          <a:endParaRPr lang="en-US" sz="2300" b="1" noProof="0" dirty="0">
            <a:latin typeface="Calibri" pitchFamily="34" charset="0"/>
          </a:endParaRPr>
        </a:p>
      </dgm:t>
    </dgm:pt>
    <dgm:pt modelId="{BB0972F3-64E2-418D-9161-117112CBCE7B}" type="parTrans" cxnId="{C4233E15-B9BE-4638-9B22-F4525B887A98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FBFAC99C-6F92-4825-BFE0-AC89374C1CFB}" type="sibTrans" cxnId="{C4233E15-B9BE-4638-9B22-F4525B887A98}">
      <dgm:prSet/>
      <dgm:spPr>
        <a:ln>
          <a:solidFill>
            <a:schemeClr val="bg1"/>
          </a:solidFill>
        </a:ln>
      </dgm:spPr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43140C58-8711-4BD0-9E7E-73220E57179D}">
      <dgm:prSet custT="1"/>
      <dgm:spPr>
        <a:gradFill rotWithShape="0">
          <a:gsLst>
            <a:gs pos="88000">
              <a:schemeClr val="tx1">
                <a:lumMod val="65000"/>
                <a:lumOff val="35000"/>
              </a:schemeClr>
            </a:gs>
            <a:gs pos="11000">
              <a:schemeClr val="tx1">
                <a:lumMod val="85000"/>
                <a:lumOff val="15000"/>
              </a:schemeClr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300" b="1" dirty="0">
              <a:latin typeface="Calibri" pitchFamily="34" charset="0"/>
            </a:rPr>
            <a:t>Usnadnit přenos výsledků výzkumu do vzdělávací           a aplikační sféry</a:t>
          </a:r>
          <a:endParaRPr lang="en-US" sz="2300" b="1" noProof="0" dirty="0">
            <a:latin typeface="Calibri" pitchFamily="34" charset="0"/>
          </a:endParaRPr>
        </a:p>
      </dgm:t>
    </dgm:pt>
    <dgm:pt modelId="{8F849017-7062-4D8E-82F4-FA7BFDD2488E}" type="parTrans" cxnId="{556D0A51-3586-4EB8-AB33-6FC557A09E0B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14A47629-5288-4C27-B510-F2DB688197E7}" type="sibTrans" cxnId="{556D0A51-3586-4EB8-AB33-6FC557A09E0B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D9C99B41-AE16-4A30-AEEC-ADA1F68EDF93}">
      <dgm:prSet custT="1"/>
      <dgm:spPr>
        <a:gradFill rotWithShape="0">
          <a:gsLst>
            <a:gs pos="88000">
              <a:srgbClr val="FFC000"/>
            </a:gs>
            <a:gs pos="11000">
              <a:srgbClr val="D6A300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300" b="1" dirty="0">
              <a:latin typeface="Calibri" pitchFamily="34" charset="0"/>
            </a:rPr>
            <a:t>Zvýšit efektivitu využívání veřejných zdrojů</a:t>
          </a:r>
          <a:endParaRPr lang="en-US" altLang="cs-CZ" sz="2300" b="1" noProof="0" dirty="0">
            <a:latin typeface="Calibri" pitchFamily="34" charset="0"/>
          </a:endParaRPr>
        </a:p>
      </dgm:t>
    </dgm:pt>
    <dgm:pt modelId="{5D1ECE94-20FB-4703-A4C4-E140C9AFBBC8}" type="parTrans" cxnId="{B728A309-C459-4ABF-B19F-A13C9B0D11B6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8FB0C7AF-9C01-4476-8271-62B2CC590A96}" type="sibTrans" cxnId="{B728A309-C459-4ABF-B19F-A13C9B0D11B6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75FA8239-7E56-4F85-A717-EDF28E784A25}">
      <dgm:prSet phldrT="[Text]" custT="1"/>
      <dgm:spPr>
        <a:gradFill rotWithShape="0">
          <a:gsLst>
            <a:gs pos="88000">
              <a:srgbClr val="A7D971"/>
            </a:gs>
            <a:gs pos="11000">
              <a:srgbClr val="92D050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300" b="1" dirty="0">
              <a:latin typeface="Calibri" pitchFamily="34" charset="0"/>
            </a:rPr>
            <a:t>Zvýšit kvalitu a relevanci výzkumu v Akademii věd</a:t>
          </a:r>
          <a:endParaRPr lang="en-US" sz="2300" b="1" noProof="0" dirty="0">
            <a:latin typeface="Calibri" pitchFamily="34" charset="0"/>
          </a:endParaRPr>
        </a:p>
      </dgm:t>
    </dgm:pt>
    <dgm:pt modelId="{0256C4E1-1583-4AF1-8CBB-DAFE9971EB4C}" type="sibTrans" cxnId="{55B8261B-93E3-48E3-8EBA-B3A8A64844C4}">
      <dgm:prSet/>
      <dgm:spPr/>
      <dgm:t>
        <a:bodyPr/>
        <a:lstStyle/>
        <a:p>
          <a:endParaRPr lang="cs-CZ"/>
        </a:p>
      </dgm:t>
    </dgm:pt>
    <dgm:pt modelId="{3A1C8879-F688-45AF-A37E-3553F8962AE4}" type="parTrans" cxnId="{55B8261B-93E3-48E3-8EBA-B3A8A64844C4}">
      <dgm:prSet/>
      <dgm:spPr/>
      <dgm:t>
        <a:bodyPr/>
        <a:lstStyle/>
        <a:p>
          <a:endParaRPr lang="cs-CZ"/>
        </a:p>
      </dgm:t>
    </dgm:pt>
    <dgm:pt modelId="{CA558604-D4AF-4139-929D-9464BBA3BD2B}">
      <dgm:prSet phldrT="[Text]" custT="1"/>
      <dgm:spPr>
        <a:gradFill rotWithShape="0">
          <a:gsLst>
            <a:gs pos="88000">
              <a:srgbClr val="5454C8"/>
            </a:gs>
            <a:gs pos="11000">
              <a:schemeClr val="accent6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300" b="1" noProof="0" dirty="0">
              <a:latin typeface="Calibri" pitchFamily="34" charset="0"/>
            </a:rPr>
            <a:t>Využít synergických efektů mezioborové                          a meziinstitucionální spolupráce</a:t>
          </a:r>
          <a:endParaRPr lang="en-US" sz="2300" b="1" noProof="0" dirty="0">
            <a:latin typeface="Calibri" pitchFamily="34" charset="0"/>
          </a:endParaRPr>
        </a:p>
      </dgm:t>
    </dgm:pt>
    <dgm:pt modelId="{29C0CD50-DBF1-4ED8-AC66-CA8FC92183FA}" type="sib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6BF0D96C-FE79-4B49-83EF-92CB9B3D72B4}" type="par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3B5486A6-B88D-4B91-9EA8-9EDF728C50AE}" type="pres">
      <dgm:prSet presAssocID="{0CE549C0-51E0-4521-AA2A-27C22FCE4782}" presName="Name0" presStyleCnt="0">
        <dgm:presLayoutVars>
          <dgm:chMax val="7"/>
          <dgm:chPref val="7"/>
          <dgm:dir/>
        </dgm:presLayoutVars>
      </dgm:prSet>
      <dgm:spPr/>
    </dgm:pt>
    <dgm:pt modelId="{2476CFB4-651C-4EF8-B81C-6DCF13AA798D}" type="pres">
      <dgm:prSet presAssocID="{0CE549C0-51E0-4521-AA2A-27C22FCE4782}" presName="Name1" presStyleCnt="0"/>
      <dgm:spPr/>
    </dgm:pt>
    <dgm:pt modelId="{CD364C06-D541-4F80-BDEE-BE3C90B93CC5}" type="pres">
      <dgm:prSet presAssocID="{0CE549C0-51E0-4521-AA2A-27C22FCE4782}" presName="cycle" presStyleCnt="0"/>
      <dgm:spPr/>
    </dgm:pt>
    <dgm:pt modelId="{A187609F-3A9D-48CE-AAE2-7CD2CB01244A}" type="pres">
      <dgm:prSet presAssocID="{0CE549C0-51E0-4521-AA2A-27C22FCE4782}" presName="srcNode" presStyleLbl="node1" presStyleIdx="0" presStyleCnt="5"/>
      <dgm:spPr/>
    </dgm:pt>
    <dgm:pt modelId="{721EB037-07D3-4AC5-B80C-0E7FD2AC3876}" type="pres">
      <dgm:prSet presAssocID="{0CE549C0-51E0-4521-AA2A-27C22FCE4782}" presName="conn" presStyleLbl="parChTrans1D2" presStyleIdx="0" presStyleCnt="1"/>
      <dgm:spPr/>
    </dgm:pt>
    <dgm:pt modelId="{1954E87D-02D8-487B-86D1-DE9C3B5E5AAD}" type="pres">
      <dgm:prSet presAssocID="{0CE549C0-51E0-4521-AA2A-27C22FCE4782}" presName="extraNode" presStyleLbl="node1" presStyleIdx="0" presStyleCnt="5"/>
      <dgm:spPr/>
    </dgm:pt>
    <dgm:pt modelId="{DA8ED53B-F95B-4125-A89C-C9467D4E03AA}" type="pres">
      <dgm:prSet presAssocID="{0CE549C0-51E0-4521-AA2A-27C22FCE4782}" presName="dstNode" presStyleLbl="node1" presStyleIdx="0" presStyleCnt="5"/>
      <dgm:spPr/>
    </dgm:pt>
    <dgm:pt modelId="{A5111BFF-6A21-4DA1-BC3A-B8FE35F01F7F}" type="pres">
      <dgm:prSet presAssocID="{87C4743A-981C-4D2C-9FB0-B366CB322FE9}" presName="text_1" presStyleLbl="node1" presStyleIdx="0" presStyleCnt="5" custScaleY="123526">
        <dgm:presLayoutVars>
          <dgm:bulletEnabled val="1"/>
        </dgm:presLayoutVars>
      </dgm:prSet>
      <dgm:spPr/>
    </dgm:pt>
    <dgm:pt modelId="{39AEE769-E5F1-4B1A-8766-72AF7A2BA113}" type="pres">
      <dgm:prSet presAssocID="{87C4743A-981C-4D2C-9FB0-B366CB322FE9}" presName="accent_1" presStyleCnt="0"/>
      <dgm:spPr/>
    </dgm:pt>
    <dgm:pt modelId="{973A8E28-B134-4E86-8DC8-2C8B8839CAA6}" type="pres">
      <dgm:prSet presAssocID="{87C4743A-981C-4D2C-9FB0-B366CB322FE9}" presName="accentRepeatNode" presStyleLbl="solidFgAcc1" presStyleIdx="0" presStyleCnt="5"/>
      <dgm:spPr>
        <a:solidFill>
          <a:srgbClr val="2D6269"/>
        </a:solidFill>
        <a:ln w="19050">
          <a:solidFill>
            <a:schemeClr val="accent3"/>
          </a:solidFill>
        </a:ln>
      </dgm:spPr>
    </dgm:pt>
    <dgm:pt modelId="{1C9FF25F-98B4-44F6-BEFA-D8D8EA66C89F}" type="pres">
      <dgm:prSet presAssocID="{75FA8239-7E56-4F85-A717-EDF28E784A25}" presName="text_2" presStyleLbl="node1" presStyleIdx="1" presStyleCnt="5" custScaleY="123526">
        <dgm:presLayoutVars>
          <dgm:bulletEnabled val="1"/>
        </dgm:presLayoutVars>
      </dgm:prSet>
      <dgm:spPr/>
    </dgm:pt>
    <dgm:pt modelId="{87002E15-96A9-4444-9FF5-60F63E05F60D}" type="pres">
      <dgm:prSet presAssocID="{75FA8239-7E56-4F85-A717-EDF28E784A25}" presName="accent_2" presStyleCnt="0"/>
      <dgm:spPr/>
    </dgm:pt>
    <dgm:pt modelId="{420D9A07-60D1-4DE9-9733-F6C5465E332A}" type="pres">
      <dgm:prSet presAssocID="{75FA8239-7E56-4F85-A717-EDF28E784A25}" presName="accentRepeatNode" presStyleLbl="solidFgAcc1" presStyleIdx="1" presStyleCnt="5" custScaleX="109672" custScaleY="103137"/>
      <dgm:spPr>
        <a:solidFill>
          <a:srgbClr val="92D050"/>
        </a:solidFill>
        <a:ln w="19050">
          <a:solidFill>
            <a:schemeClr val="accent3"/>
          </a:solidFill>
        </a:ln>
      </dgm:spPr>
    </dgm:pt>
    <dgm:pt modelId="{4A831F03-A172-4F09-8EAF-598C23E3FDCD}" type="pres">
      <dgm:prSet presAssocID="{CA558604-D4AF-4139-929D-9464BBA3BD2B}" presName="text_3" presStyleLbl="node1" presStyleIdx="2" presStyleCnt="5" custScaleX="100305" custScaleY="123526" custLinFactNeighborX="-356" custLinFactNeighborY="-2968">
        <dgm:presLayoutVars>
          <dgm:bulletEnabled val="1"/>
        </dgm:presLayoutVars>
      </dgm:prSet>
      <dgm:spPr/>
    </dgm:pt>
    <dgm:pt modelId="{5454C390-E62D-4BBA-A316-25DB3F6D954A}" type="pres">
      <dgm:prSet presAssocID="{CA558604-D4AF-4139-929D-9464BBA3BD2B}" presName="accent_3" presStyleCnt="0"/>
      <dgm:spPr/>
    </dgm:pt>
    <dgm:pt modelId="{B4CB3981-F79D-4676-BFBA-E9D576066E40}" type="pres">
      <dgm:prSet presAssocID="{CA558604-D4AF-4139-929D-9464BBA3BD2B}" presName="accentRepeatNode" presStyleLbl="solidFgAcc1" presStyleIdx="2" presStyleCnt="5"/>
      <dgm:spPr>
        <a:solidFill>
          <a:schemeClr val="accent2"/>
        </a:solidFill>
        <a:ln w="19050">
          <a:solidFill>
            <a:schemeClr val="accent3"/>
          </a:solidFill>
        </a:ln>
      </dgm:spPr>
    </dgm:pt>
    <dgm:pt modelId="{8AB8B09E-AF75-4099-80A0-560DB3B0D68A}" type="pres">
      <dgm:prSet presAssocID="{43140C58-8711-4BD0-9E7E-73220E57179D}" presName="text_4" presStyleLbl="node1" presStyleIdx="3" presStyleCnt="5" custScaleY="123526">
        <dgm:presLayoutVars>
          <dgm:bulletEnabled val="1"/>
        </dgm:presLayoutVars>
      </dgm:prSet>
      <dgm:spPr/>
    </dgm:pt>
    <dgm:pt modelId="{7C1A5707-1EBE-41CF-ACED-A736E908156C}" type="pres">
      <dgm:prSet presAssocID="{43140C58-8711-4BD0-9E7E-73220E57179D}" presName="accent_4" presStyleCnt="0"/>
      <dgm:spPr/>
    </dgm:pt>
    <dgm:pt modelId="{1F7BEA79-54CB-4219-814F-9F94B1759B08}" type="pres">
      <dgm:prSet presAssocID="{43140C58-8711-4BD0-9E7E-73220E57179D}" presName="accentRepeatNode" presStyleLbl="solidFgAcc1" presStyleIdx="3" presStyleCnt="5"/>
      <dgm:spPr>
        <a:solidFill>
          <a:schemeClr val="tx1">
            <a:lumMod val="85000"/>
            <a:lumOff val="15000"/>
          </a:schemeClr>
        </a:solidFill>
        <a:ln w="19050">
          <a:solidFill>
            <a:schemeClr val="bg1"/>
          </a:solidFill>
        </a:ln>
      </dgm:spPr>
    </dgm:pt>
    <dgm:pt modelId="{1419CE70-BA81-4DD5-81F2-21BE31990617}" type="pres">
      <dgm:prSet presAssocID="{D9C99B41-AE16-4A30-AEEC-ADA1F68EDF93}" presName="text_5" presStyleLbl="node1" presStyleIdx="4" presStyleCnt="5" custScaleY="123526">
        <dgm:presLayoutVars>
          <dgm:bulletEnabled val="1"/>
        </dgm:presLayoutVars>
      </dgm:prSet>
      <dgm:spPr/>
    </dgm:pt>
    <dgm:pt modelId="{AC59BBF7-1E3D-4C5C-82FD-1FDB4A4834C6}" type="pres">
      <dgm:prSet presAssocID="{D9C99B41-AE16-4A30-AEEC-ADA1F68EDF93}" presName="accent_5" presStyleCnt="0"/>
      <dgm:spPr/>
    </dgm:pt>
    <dgm:pt modelId="{289B87C4-C9D4-4265-A0C2-7D9F0FDCA65A}" type="pres">
      <dgm:prSet presAssocID="{D9C99B41-AE16-4A30-AEEC-ADA1F68EDF93}" presName="accentRepeatNode" presStyleLbl="solidFgAcc1" presStyleIdx="4" presStyleCnt="5"/>
      <dgm:spPr>
        <a:solidFill>
          <a:srgbClr val="D6A300"/>
        </a:solidFill>
        <a:ln w="19050">
          <a:solidFill>
            <a:schemeClr val="bg1"/>
          </a:solidFill>
        </a:ln>
      </dgm:spPr>
    </dgm:pt>
  </dgm:ptLst>
  <dgm:cxnLst>
    <dgm:cxn modelId="{75307C06-69C7-46CA-938C-A8C8A235AA32}" type="presOf" srcId="{FBFAC99C-6F92-4825-BFE0-AC89374C1CFB}" destId="{721EB037-07D3-4AC5-B80C-0E7FD2AC3876}" srcOrd="0" destOrd="0" presId="urn:microsoft.com/office/officeart/2008/layout/VerticalCurvedList"/>
    <dgm:cxn modelId="{B728A309-C459-4ABF-B19F-A13C9B0D11B6}" srcId="{0CE549C0-51E0-4521-AA2A-27C22FCE4782}" destId="{D9C99B41-AE16-4A30-AEEC-ADA1F68EDF93}" srcOrd="4" destOrd="0" parTransId="{5D1ECE94-20FB-4703-A4C4-E140C9AFBBC8}" sibTransId="{8FB0C7AF-9C01-4476-8271-62B2CC590A96}"/>
    <dgm:cxn modelId="{D91C2B0C-CBCF-4ABF-89A8-9770295B04A0}" type="presOf" srcId="{D9C99B41-AE16-4A30-AEEC-ADA1F68EDF93}" destId="{1419CE70-BA81-4DD5-81F2-21BE31990617}" srcOrd="0" destOrd="0" presId="urn:microsoft.com/office/officeart/2008/layout/VerticalCurvedList"/>
    <dgm:cxn modelId="{C4233E15-B9BE-4638-9B22-F4525B887A98}" srcId="{0CE549C0-51E0-4521-AA2A-27C22FCE4782}" destId="{87C4743A-981C-4D2C-9FB0-B366CB322FE9}" srcOrd="0" destOrd="0" parTransId="{BB0972F3-64E2-418D-9161-117112CBCE7B}" sibTransId="{FBFAC99C-6F92-4825-BFE0-AC89374C1CFB}"/>
    <dgm:cxn modelId="{55B8261B-93E3-48E3-8EBA-B3A8A64844C4}" srcId="{0CE549C0-51E0-4521-AA2A-27C22FCE4782}" destId="{75FA8239-7E56-4F85-A717-EDF28E784A25}" srcOrd="1" destOrd="0" parTransId="{3A1C8879-F688-45AF-A37E-3553F8962AE4}" sibTransId="{0256C4E1-1583-4AF1-8CBB-DAFE9971EB4C}"/>
    <dgm:cxn modelId="{0776EF32-4DA9-4B96-B45D-B08502E56F16}" type="presOf" srcId="{CA558604-D4AF-4139-929D-9464BBA3BD2B}" destId="{4A831F03-A172-4F09-8EAF-598C23E3FDCD}" srcOrd="0" destOrd="0" presId="urn:microsoft.com/office/officeart/2008/layout/VerticalCurvedList"/>
    <dgm:cxn modelId="{556D0A51-3586-4EB8-AB33-6FC557A09E0B}" srcId="{0CE549C0-51E0-4521-AA2A-27C22FCE4782}" destId="{43140C58-8711-4BD0-9E7E-73220E57179D}" srcOrd="3" destOrd="0" parTransId="{8F849017-7062-4D8E-82F4-FA7BFDD2488E}" sibTransId="{14A47629-5288-4C27-B510-F2DB688197E7}"/>
    <dgm:cxn modelId="{BB0CEE7B-8FC4-4CA7-B1F5-395BC0D847D6}" type="presOf" srcId="{87C4743A-981C-4D2C-9FB0-B366CB322FE9}" destId="{A5111BFF-6A21-4DA1-BC3A-B8FE35F01F7F}" srcOrd="0" destOrd="0" presId="urn:microsoft.com/office/officeart/2008/layout/VerticalCurvedList"/>
    <dgm:cxn modelId="{8FFFD47C-CE4C-4CFB-8275-6172F8D823F1}" type="presOf" srcId="{75FA8239-7E56-4F85-A717-EDF28E784A25}" destId="{1C9FF25F-98B4-44F6-BEFA-D8D8EA66C89F}" srcOrd="0" destOrd="0" presId="urn:microsoft.com/office/officeart/2008/layout/VerticalCurvedList"/>
    <dgm:cxn modelId="{47E6BCAA-D651-4032-A411-AACB8C743E1B}" type="presOf" srcId="{0CE549C0-51E0-4521-AA2A-27C22FCE4782}" destId="{3B5486A6-B88D-4B91-9EA8-9EDF728C50AE}" srcOrd="0" destOrd="0" presId="urn:microsoft.com/office/officeart/2008/layout/VerticalCurvedList"/>
    <dgm:cxn modelId="{D35542C7-F9C2-46E5-B05C-0CA637B1EC21}" srcId="{0CE549C0-51E0-4521-AA2A-27C22FCE4782}" destId="{CA558604-D4AF-4139-929D-9464BBA3BD2B}" srcOrd="2" destOrd="0" parTransId="{6BF0D96C-FE79-4B49-83EF-92CB9B3D72B4}" sibTransId="{29C0CD50-DBF1-4ED8-AC66-CA8FC92183FA}"/>
    <dgm:cxn modelId="{1041ABD9-2CF8-465A-B518-492B61788F49}" type="presOf" srcId="{43140C58-8711-4BD0-9E7E-73220E57179D}" destId="{8AB8B09E-AF75-4099-80A0-560DB3B0D68A}" srcOrd="0" destOrd="0" presId="urn:microsoft.com/office/officeart/2008/layout/VerticalCurvedList"/>
    <dgm:cxn modelId="{87894AB7-E624-47AE-849A-2DDD89528345}" type="presParOf" srcId="{3B5486A6-B88D-4B91-9EA8-9EDF728C50AE}" destId="{2476CFB4-651C-4EF8-B81C-6DCF13AA798D}" srcOrd="0" destOrd="0" presId="urn:microsoft.com/office/officeart/2008/layout/VerticalCurvedList"/>
    <dgm:cxn modelId="{C6EB6980-D15F-4948-AC14-F8F261A50446}" type="presParOf" srcId="{2476CFB4-651C-4EF8-B81C-6DCF13AA798D}" destId="{CD364C06-D541-4F80-BDEE-BE3C90B93CC5}" srcOrd="0" destOrd="0" presId="urn:microsoft.com/office/officeart/2008/layout/VerticalCurvedList"/>
    <dgm:cxn modelId="{2F2CB262-CF5C-4FEC-A182-F0D41BFD22D1}" type="presParOf" srcId="{CD364C06-D541-4F80-BDEE-BE3C90B93CC5}" destId="{A187609F-3A9D-48CE-AAE2-7CD2CB01244A}" srcOrd="0" destOrd="0" presId="urn:microsoft.com/office/officeart/2008/layout/VerticalCurvedList"/>
    <dgm:cxn modelId="{9B744620-5183-429B-BCBD-FD03E2699218}" type="presParOf" srcId="{CD364C06-D541-4F80-BDEE-BE3C90B93CC5}" destId="{721EB037-07D3-4AC5-B80C-0E7FD2AC3876}" srcOrd="1" destOrd="0" presId="urn:microsoft.com/office/officeart/2008/layout/VerticalCurvedList"/>
    <dgm:cxn modelId="{5EB0D837-5575-4D22-AED9-CE361E2E7031}" type="presParOf" srcId="{CD364C06-D541-4F80-BDEE-BE3C90B93CC5}" destId="{1954E87D-02D8-487B-86D1-DE9C3B5E5AAD}" srcOrd="2" destOrd="0" presId="urn:microsoft.com/office/officeart/2008/layout/VerticalCurvedList"/>
    <dgm:cxn modelId="{CF764C29-D8E9-4D03-B852-E2D90A82A653}" type="presParOf" srcId="{CD364C06-D541-4F80-BDEE-BE3C90B93CC5}" destId="{DA8ED53B-F95B-4125-A89C-C9467D4E03AA}" srcOrd="3" destOrd="0" presId="urn:microsoft.com/office/officeart/2008/layout/VerticalCurvedList"/>
    <dgm:cxn modelId="{7BA96DD8-D1A1-461A-A269-EC892F9A29C3}" type="presParOf" srcId="{2476CFB4-651C-4EF8-B81C-6DCF13AA798D}" destId="{A5111BFF-6A21-4DA1-BC3A-B8FE35F01F7F}" srcOrd="1" destOrd="0" presId="urn:microsoft.com/office/officeart/2008/layout/VerticalCurvedList"/>
    <dgm:cxn modelId="{7436734E-AE3E-47D3-B261-C4B5791071E0}" type="presParOf" srcId="{2476CFB4-651C-4EF8-B81C-6DCF13AA798D}" destId="{39AEE769-E5F1-4B1A-8766-72AF7A2BA113}" srcOrd="2" destOrd="0" presId="urn:microsoft.com/office/officeart/2008/layout/VerticalCurvedList"/>
    <dgm:cxn modelId="{E7B66CC2-23D4-4B8E-AAA7-4E62038D6E3C}" type="presParOf" srcId="{39AEE769-E5F1-4B1A-8766-72AF7A2BA113}" destId="{973A8E28-B134-4E86-8DC8-2C8B8839CAA6}" srcOrd="0" destOrd="0" presId="urn:microsoft.com/office/officeart/2008/layout/VerticalCurvedList"/>
    <dgm:cxn modelId="{90528277-940C-4B29-B94E-1E96BC2F696A}" type="presParOf" srcId="{2476CFB4-651C-4EF8-B81C-6DCF13AA798D}" destId="{1C9FF25F-98B4-44F6-BEFA-D8D8EA66C89F}" srcOrd="3" destOrd="0" presId="urn:microsoft.com/office/officeart/2008/layout/VerticalCurvedList"/>
    <dgm:cxn modelId="{8B1BCB63-5C7E-49B0-A795-B5FBB24D6AD9}" type="presParOf" srcId="{2476CFB4-651C-4EF8-B81C-6DCF13AA798D}" destId="{87002E15-96A9-4444-9FF5-60F63E05F60D}" srcOrd="4" destOrd="0" presId="urn:microsoft.com/office/officeart/2008/layout/VerticalCurvedList"/>
    <dgm:cxn modelId="{61C5BBFB-EE1A-4E39-9709-CAA39B0D2235}" type="presParOf" srcId="{87002E15-96A9-4444-9FF5-60F63E05F60D}" destId="{420D9A07-60D1-4DE9-9733-F6C5465E332A}" srcOrd="0" destOrd="0" presId="urn:microsoft.com/office/officeart/2008/layout/VerticalCurvedList"/>
    <dgm:cxn modelId="{4802C996-9631-45D2-A163-459AB89C5D3D}" type="presParOf" srcId="{2476CFB4-651C-4EF8-B81C-6DCF13AA798D}" destId="{4A831F03-A172-4F09-8EAF-598C23E3FDCD}" srcOrd="5" destOrd="0" presId="urn:microsoft.com/office/officeart/2008/layout/VerticalCurvedList"/>
    <dgm:cxn modelId="{806240E0-6B57-4147-9903-FCCF6A515501}" type="presParOf" srcId="{2476CFB4-651C-4EF8-B81C-6DCF13AA798D}" destId="{5454C390-E62D-4BBA-A316-25DB3F6D954A}" srcOrd="6" destOrd="0" presId="urn:microsoft.com/office/officeart/2008/layout/VerticalCurvedList"/>
    <dgm:cxn modelId="{986100C9-B8CC-4A56-A41F-41D98BFBBC1F}" type="presParOf" srcId="{5454C390-E62D-4BBA-A316-25DB3F6D954A}" destId="{B4CB3981-F79D-4676-BFBA-E9D576066E40}" srcOrd="0" destOrd="0" presId="urn:microsoft.com/office/officeart/2008/layout/VerticalCurvedList"/>
    <dgm:cxn modelId="{A2E96AD9-86A3-43B9-ACEB-80FEF165F5EF}" type="presParOf" srcId="{2476CFB4-651C-4EF8-B81C-6DCF13AA798D}" destId="{8AB8B09E-AF75-4099-80A0-560DB3B0D68A}" srcOrd="7" destOrd="0" presId="urn:microsoft.com/office/officeart/2008/layout/VerticalCurvedList"/>
    <dgm:cxn modelId="{A5CEB33D-C326-48E0-8412-ABBABBA8EBB3}" type="presParOf" srcId="{2476CFB4-651C-4EF8-B81C-6DCF13AA798D}" destId="{7C1A5707-1EBE-41CF-ACED-A736E908156C}" srcOrd="8" destOrd="0" presId="urn:microsoft.com/office/officeart/2008/layout/VerticalCurvedList"/>
    <dgm:cxn modelId="{7E590865-52D2-44AD-B5C6-EA4B5622266D}" type="presParOf" srcId="{7C1A5707-1EBE-41CF-ACED-A736E908156C}" destId="{1F7BEA79-54CB-4219-814F-9F94B1759B08}" srcOrd="0" destOrd="0" presId="urn:microsoft.com/office/officeart/2008/layout/VerticalCurvedList"/>
    <dgm:cxn modelId="{62D887C2-4A6B-4529-8FDF-CF15A3F7AE1E}" type="presParOf" srcId="{2476CFB4-651C-4EF8-B81C-6DCF13AA798D}" destId="{1419CE70-BA81-4DD5-81F2-21BE31990617}" srcOrd="9" destOrd="0" presId="urn:microsoft.com/office/officeart/2008/layout/VerticalCurvedList"/>
    <dgm:cxn modelId="{BA1B373B-B034-457E-B047-169882E2649C}" type="presParOf" srcId="{2476CFB4-651C-4EF8-B81C-6DCF13AA798D}" destId="{AC59BBF7-1E3D-4C5C-82FD-1FDB4A4834C6}" srcOrd="10" destOrd="0" presId="urn:microsoft.com/office/officeart/2008/layout/VerticalCurvedList"/>
    <dgm:cxn modelId="{987E3FE2-BE39-452D-9776-7BBCAD4B7BAE}" type="presParOf" srcId="{AC59BBF7-1E3D-4C5C-82FD-1FDB4A4834C6}" destId="{289B87C4-C9D4-4265-A0C2-7D9F0FDCA65A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CE549C0-51E0-4521-AA2A-27C22FCE4782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C4743A-981C-4D2C-9FB0-B366CB322FE9}">
      <dgm:prSet phldrT="[Text]" custT="1"/>
      <dgm:spPr>
        <a:gradFill rotWithShape="0">
          <a:gsLst>
            <a:gs pos="88000">
              <a:srgbClr val="FFC000"/>
            </a:gs>
            <a:gs pos="11000">
              <a:srgbClr val="D6A300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600" b="1" noProof="0" dirty="0">
              <a:solidFill>
                <a:schemeClr val="bg1"/>
              </a:solidFill>
              <a:latin typeface="Calibri" pitchFamily="34" charset="0"/>
            </a:rPr>
            <a:t>Programová struktura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BB0972F3-64E2-418D-9161-117112CBCE7B}" type="parTrans" cxnId="{C4233E15-B9BE-4638-9B22-F4525B887A98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FBFAC99C-6F92-4825-BFE0-AC89374C1CFB}" type="sibTrans" cxnId="{C4233E15-B9BE-4638-9B22-F4525B887A98}">
      <dgm:prSet/>
      <dgm:spPr>
        <a:ln>
          <a:solidFill>
            <a:schemeClr val="bg1"/>
          </a:solidFill>
        </a:ln>
      </dgm:spPr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75FA8239-7E56-4F85-A717-EDF28E784A25}">
      <dgm:prSet phldrT="[Text]" custT="1"/>
      <dgm:spPr>
        <a:gradFill rotWithShape="0">
          <a:gsLst>
            <a:gs pos="88000">
              <a:schemeClr val="accent5">
                <a:lumMod val="75000"/>
              </a:schemeClr>
            </a:gs>
            <a:gs pos="11000">
              <a:schemeClr val="accent5">
                <a:lumMod val="50000"/>
              </a:schemeClr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600" b="1" noProof="0" dirty="0">
              <a:solidFill>
                <a:schemeClr val="bg1"/>
              </a:solidFill>
              <a:latin typeface="Calibri" pitchFamily="34" charset="0"/>
            </a:rPr>
            <a:t> Hodnocení výzkumných programů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0256C4E1-1583-4AF1-8CBB-DAFE9971EB4C}" type="sibTrans" cxnId="{55B8261B-93E3-48E3-8EBA-B3A8A64844C4}">
      <dgm:prSet/>
      <dgm:spPr/>
      <dgm:t>
        <a:bodyPr/>
        <a:lstStyle/>
        <a:p>
          <a:endParaRPr lang="cs-CZ"/>
        </a:p>
      </dgm:t>
    </dgm:pt>
    <dgm:pt modelId="{3A1C8879-F688-45AF-A37E-3553F8962AE4}" type="parTrans" cxnId="{55B8261B-93E3-48E3-8EBA-B3A8A64844C4}">
      <dgm:prSet/>
      <dgm:spPr/>
      <dgm:t>
        <a:bodyPr/>
        <a:lstStyle/>
        <a:p>
          <a:endParaRPr lang="cs-CZ"/>
        </a:p>
      </dgm:t>
    </dgm:pt>
    <dgm:pt modelId="{CA558604-D4AF-4139-929D-9464BBA3BD2B}">
      <dgm:prSet phldrT="[Text]" custT="1"/>
      <dgm:spPr>
        <a:gradFill rotWithShape="0">
          <a:gsLst>
            <a:gs pos="88000">
              <a:srgbClr val="92D050"/>
            </a:gs>
            <a:gs pos="11000">
              <a:srgbClr val="3E8E4D"/>
            </a:gs>
          </a:gsLst>
          <a:lin ang="2700000" scaled="0"/>
        </a:gradFill>
        <a:ln w="19050">
          <a:noFill/>
        </a:ln>
      </dgm:spPr>
      <dgm:t>
        <a:bodyPr/>
        <a:lstStyle/>
        <a:p>
          <a:pPr algn="l"/>
          <a:r>
            <a:rPr lang="cs-CZ" sz="2600" b="1" noProof="0" dirty="0">
              <a:solidFill>
                <a:schemeClr val="bg1"/>
              </a:solidFill>
              <a:latin typeface="Calibri" pitchFamily="34" charset="0"/>
            </a:rPr>
            <a:t> Systém institucionálního financování pracovišť</a:t>
          </a:r>
          <a:endParaRPr lang="en-US" sz="2600" b="1" noProof="0" dirty="0">
            <a:solidFill>
              <a:schemeClr val="bg1"/>
            </a:solidFill>
            <a:latin typeface="Calibri" pitchFamily="34" charset="0"/>
          </a:endParaRPr>
        </a:p>
      </dgm:t>
    </dgm:pt>
    <dgm:pt modelId="{29C0CD50-DBF1-4ED8-AC66-CA8FC92183FA}" type="sib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6BF0D96C-FE79-4B49-83EF-92CB9B3D72B4}" type="parTrans" cxnId="{D35542C7-F9C2-46E5-B05C-0CA637B1EC21}">
      <dgm:prSet/>
      <dgm:spPr/>
      <dgm:t>
        <a:bodyPr/>
        <a:lstStyle/>
        <a:p>
          <a:endParaRPr lang="en-GB" b="0" noProof="0" dirty="0">
            <a:solidFill>
              <a:schemeClr val="tx1"/>
            </a:solidFill>
          </a:endParaRPr>
        </a:p>
      </dgm:t>
    </dgm:pt>
    <dgm:pt modelId="{3B5486A6-B88D-4B91-9EA8-9EDF728C50AE}" type="pres">
      <dgm:prSet presAssocID="{0CE549C0-51E0-4521-AA2A-27C22FCE4782}" presName="Name0" presStyleCnt="0">
        <dgm:presLayoutVars>
          <dgm:chMax val="7"/>
          <dgm:chPref val="7"/>
          <dgm:dir/>
        </dgm:presLayoutVars>
      </dgm:prSet>
      <dgm:spPr/>
    </dgm:pt>
    <dgm:pt modelId="{2476CFB4-651C-4EF8-B81C-6DCF13AA798D}" type="pres">
      <dgm:prSet presAssocID="{0CE549C0-51E0-4521-AA2A-27C22FCE4782}" presName="Name1" presStyleCnt="0"/>
      <dgm:spPr/>
    </dgm:pt>
    <dgm:pt modelId="{CD364C06-D541-4F80-BDEE-BE3C90B93CC5}" type="pres">
      <dgm:prSet presAssocID="{0CE549C0-51E0-4521-AA2A-27C22FCE4782}" presName="cycle" presStyleCnt="0"/>
      <dgm:spPr/>
    </dgm:pt>
    <dgm:pt modelId="{A187609F-3A9D-48CE-AAE2-7CD2CB01244A}" type="pres">
      <dgm:prSet presAssocID="{0CE549C0-51E0-4521-AA2A-27C22FCE4782}" presName="srcNode" presStyleLbl="node1" presStyleIdx="0" presStyleCnt="3"/>
      <dgm:spPr/>
    </dgm:pt>
    <dgm:pt modelId="{721EB037-07D3-4AC5-B80C-0E7FD2AC3876}" type="pres">
      <dgm:prSet presAssocID="{0CE549C0-51E0-4521-AA2A-27C22FCE4782}" presName="conn" presStyleLbl="parChTrans1D2" presStyleIdx="0" presStyleCnt="1"/>
      <dgm:spPr/>
    </dgm:pt>
    <dgm:pt modelId="{1954E87D-02D8-487B-86D1-DE9C3B5E5AAD}" type="pres">
      <dgm:prSet presAssocID="{0CE549C0-51E0-4521-AA2A-27C22FCE4782}" presName="extraNode" presStyleLbl="node1" presStyleIdx="0" presStyleCnt="3"/>
      <dgm:spPr/>
    </dgm:pt>
    <dgm:pt modelId="{DA8ED53B-F95B-4125-A89C-C9467D4E03AA}" type="pres">
      <dgm:prSet presAssocID="{0CE549C0-51E0-4521-AA2A-27C22FCE4782}" presName="dstNode" presStyleLbl="node1" presStyleIdx="0" presStyleCnt="3"/>
      <dgm:spPr/>
    </dgm:pt>
    <dgm:pt modelId="{A5111BFF-6A21-4DA1-BC3A-B8FE35F01F7F}" type="pres">
      <dgm:prSet presAssocID="{87C4743A-981C-4D2C-9FB0-B366CB322FE9}" presName="text_1" presStyleLbl="node1" presStyleIdx="0" presStyleCnt="3" custScaleY="123526">
        <dgm:presLayoutVars>
          <dgm:bulletEnabled val="1"/>
        </dgm:presLayoutVars>
      </dgm:prSet>
      <dgm:spPr/>
    </dgm:pt>
    <dgm:pt modelId="{39AEE769-E5F1-4B1A-8766-72AF7A2BA113}" type="pres">
      <dgm:prSet presAssocID="{87C4743A-981C-4D2C-9FB0-B366CB322FE9}" presName="accent_1" presStyleCnt="0"/>
      <dgm:spPr/>
    </dgm:pt>
    <dgm:pt modelId="{973A8E28-B134-4E86-8DC8-2C8B8839CAA6}" type="pres">
      <dgm:prSet presAssocID="{87C4743A-981C-4D2C-9FB0-B366CB322FE9}" presName="accentRepeatNode" presStyleLbl="solidFgAcc1" presStyleIdx="0" presStyleCnt="3"/>
      <dgm:spPr>
        <a:solidFill>
          <a:srgbClr val="D6A300"/>
        </a:solidFill>
        <a:ln w="19050">
          <a:solidFill>
            <a:schemeClr val="bg1"/>
          </a:solidFill>
        </a:ln>
      </dgm:spPr>
    </dgm:pt>
    <dgm:pt modelId="{1C9FF25F-98B4-44F6-BEFA-D8D8EA66C89F}" type="pres">
      <dgm:prSet presAssocID="{75FA8239-7E56-4F85-A717-EDF28E784A25}" presName="text_2" presStyleLbl="node1" presStyleIdx="1" presStyleCnt="3" custScaleY="123526">
        <dgm:presLayoutVars>
          <dgm:bulletEnabled val="1"/>
        </dgm:presLayoutVars>
      </dgm:prSet>
      <dgm:spPr/>
    </dgm:pt>
    <dgm:pt modelId="{87002E15-96A9-4444-9FF5-60F63E05F60D}" type="pres">
      <dgm:prSet presAssocID="{75FA8239-7E56-4F85-A717-EDF28E784A25}" presName="accent_2" presStyleCnt="0"/>
      <dgm:spPr/>
    </dgm:pt>
    <dgm:pt modelId="{420D9A07-60D1-4DE9-9733-F6C5465E332A}" type="pres">
      <dgm:prSet presAssocID="{75FA8239-7E56-4F85-A717-EDF28E784A25}" presName="accentRepeatNode" presStyleLbl="solidFgAcc1" presStyleIdx="1" presStyleCnt="3" custScaleX="109672" custScaleY="103137"/>
      <dgm:spPr>
        <a:solidFill>
          <a:schemeClr val="accent5">
            <a:lumMod val="50000"/>
          </a:schemeClr>
        </a:solidFill>
        <a:ln w="19050">
          <a:solidFill>
            <a:schemeClr val="bg1"/>
          </a:solidFill>
        </a:ln>
      </dgm:spPr>
    </dgm:pt>
    <dgm:pt modelId="{4A831F03-A172-4F09-8EAF-598C23E3FDCD}" type="pres">
      <dgm:prSet presAssocID="{CA558604-D4AF-4139-929D-9464BBA3BD2B}" presName="text_3" presStyleLbl="node1" presStyleIdx="2" presStyleCnt="3" custScaleX="101218" custScaleY="123526" custLinFactNeighborX="-654" custLinFactNeighborY="516">
        <dgm:presLayoutVars>
          <dgm:bulletEnabled val="1"/>
        </dgm:presLayoutVars>
      </dgm:prSet>
      <dgm:spPr/>
    </dgm:pt>
    <dgm:pt modelId="{5454C390-E62D-4BBA-A316-25DB3F6D954A}" type="pres">
      <dgm:prSet presAssocID="{CA558604-D4AF-4139-929D-9464BBA3BD2B}" presName="accent_3" presStyleCnt="0"/>
      <dgm:spPr/>
    </dgm:pt>
    <dgm:pt modelId="{B4CB3981-F79D-4676-BFBA-E9D576066E40}" type="pres">
      <dgm:prSet presAssocID="{CA558604-D4AF-4139-929D-9464BBA3BD2B}" presName="accentRepeatNode" presStyleLbl="solidFgAcc1" presStyleIdx="2" presStyleCnt="3"/>
      <dgm:spPr>
        <a:solidFill>
          <a:srgbClr val="3E8E4D"/>
        </a:solidFill>
        <a:ln w="19050">
          <a:solidFill>
            <a:schemeClr val="bg1"/>
          </a:solidFill>
        </a:ln>
      </dgm:spPr>
    </dgm:pt>
  </dgm:ptLst>
  <dgm:cxnLst>
    <dgm:cxn modelId="{C4233E15-B9BE-4638-9B22-F4525B887A98}" srcId="{0CE549C0-51E0-4521-AA2A-27C22FCE4782}" destId="{87C4743A-981C-4D2C-9FB0-B366CB322FE9}" srcOrd="0" destOrd="0" parTransId="{BB0972F3-64E2-418D-9161-117112CBCE7B}" sibTransId="{FBFAC99C-6F92-4825-BFE0-AC89374C1CFB}"/>
    <dgm:cxn modelId="{55B8261B-93E3-48E3-8EBA-B3A8A64844C4}" srcId="{0CE549C0-51E0-4521-AA2A-27C22FCE4782}" destId="{75FA8239-7E56-4F85-A717-EDF28E784A25}" srcOrd="1" destOrd="0" parTransId="{3A1C8879-F688-45AF-A37E-3553F8962AE4}" sibTransId="{0256C4E1-1583-4AF1-8CBB-DAFE9971EB4C}"/>
    <dgm:cxn modelId="{CF4BBB6B-10E0-4E76-AD5B-C939AD2AD164}" type="presOf" srcId="{0CE549C0-51E0-4521-AA2A-27C22FCE4782}" destId="{3B5486A6-B88D-4B91-9EA8-9EDF728C50AE}" srcOrd="0" destOrd="0" presId="urn:microsoft.com/office/officeart/2008/layout/VerticalCurvedList"/>
    <dgm:cxn modelId="{934F71B9-6E62-4A70-A0D8-39DBFA4690B7}" type="presOf" srcId="{87C4743A-981C-4D2C-9FB0-B366CB322FE9}" destId="{A5111BFF-6A21-4DA1-BC3A-B8FE35F01F7F}" srcOrd="0" destOrd="0" presId="urn:microsoft.com/office/officeart/2008/layout/VerticalCurvedList"/>
    <dgm:cxn modelId="{D35542C7-F9C2-46E5-B05C-0CA637B1EC21}" srcId="{0CE549C0-51E0-4521-AA2A-27C22FCE4782}" destId="{CA558604-D4AF-4139-929D-9464BBA3BD2B}" srcOrd="2" destOrd="0" parTransId="{6BF0D96C-FE79-4B49-83EF-92CB9B3D72B4}" sibTransId="{29C0CD50-DBF1-4ED8-AC66-CA8FC92183FA}"/>
    <dgm:cxn modelId="{7260B0D1-1E79-4461-A5EA-1BD6A34C8708}" type="presOf" srcId="{FBFAC99C-6F92-4825-BFE0-AC89374C1CFB}" destId="{721EB037-07D3-4AC5-B80C-0E7FD2AC3876}" srcOrd="0" destOrd="0" presId="urn:microsoft.com/office/officeart/2008/layout/VerticalCurvedList"/>
    <dgm:cxn modelId="{2D08E7D6-6613-4B25-AC98-3C58B0733F00}" type="presOf" srcId="{CA558604-D4AF-4139-929D-9464BBA3BD2B}" destId="{4A831F03-A172-4F09-8EAF-598C23E3FDCD}" srcOrd="0" destOrd="0" presId="urn:microsoft.com/office/officeart/2008/layout/VerticalCurvedList"/>
    <dgm:cxn modelId="{E097BDE2-E78B-4C2A-BFE0-2BD21AE83627}" type="presOf" srcId="{75FA8239-7E56-4F85-A717-EDF28E784A25}" destId="{1C9FF25F-98B4-44F6-BEFA-D8D8EA66C89F}" srcOrd="0" destOrd="0" presId="urn:microsoft.com/office/officeart/2008/layout/VerticalCurvedList"/>
    <dgm:cxn modelId="{95C57B64-7EBA-4666-AC35-EDE6C61C5D6E}" type="presParOf" srcId="{3B5486A6-B88D-4B91-9EA8-9EDF728C50AE}" destId="{2476CFB4-651C-4EF8-B81C-6DCF13AA798D}" srcOrd="0" destOrd="0" presId="urn:microsoft.com/office/officeart/2008/layout/VerticalCurvedList"/>
    <dgm:cxn modelId="{2C0115EC-5823-40EE-98B9-AEAF1553B970}" type="presParOf" srcId="{2476CFB4-651C-4EF8-B81C-6DCF13AA798D}" destId="{CD364C06-D541-4F80-BDEE-BE3C90B93CC5}" srcOrd="0" destOrd="0" presId="urn:microsoft.com/office/officeart/2008/layout/VerticalCurvedList"/>
    <dgm:cxn modelId="{FA7916AB-A3BD-440E-B5B9-92768EA8EC88}" type="presParOf" srcId="{CD364C06-D541-4F80-BDEE-BE3C90B93CC5}" destId="{A187609F-3A9D-48CE-AAE2-7CD2CB01244A}" srcOrd="0" destOrd="0" presId="urn:microsoft.com/office/officeart/2008/layout/VerticalCurvedList"/>
    <dgm:cxn modelId="{6B3FF79C-1C05-43F1-B925-891A5C2EB3F5}" type="presParOf" srcId="{CD364C06-D541-4F80-BDEE-BE3C90B93CC5}" destId="{721EB037-07D3-4AC5-B80C-0E7FD2AC3876}" srcOrd="1" destOrd="0" presId="urn:microsoft.com/office/officeart/2008/layout/VerticalCurvedList"/>
    <dgm:cxn modelId="{55D274D1-B8E1-4125-8A54-9FE8CB372F0D}" type="presParOf" srcId="{CD364C06-D541-4F80-BDEE-BE3C90B93CC5}" destId="{1954E87D-02D8-487B-86D1-DE9C3B5E5AAD}" srcOrd="2" destOrd="0" presId="urn:microsoft.com/office/officeart/2008/layout/VerticalCurvedList"/>
    <dgm:cxn modelId="{498013E8-7303-46E8-BD70-47C11AAA2ED3}" type="presParOf" srcId="{CD364C06-D541-4F80-BDEE-BE3C90B93CC5}" destId="{DA8ED53B-F95B-4125-A89C-C9467D4E03AA}" srcOrd="3" destOrd="0" presId="urn:microsoft.com/office/officeart/2008/layout/VerticalCurvedList"/>
    <dgm:cxn modelId="{CC3CEF75-96FF-44CE-B7D4-E2966053F278}" type="presParOf" srcId="{2476CFB4-651C-4EF8-B81C-6DCF13AA798D}" destId="{A5111BFF-6A21-4DA1-BC3A-B8FE35F01F7F}" srcOrd="1" destOrd="0" presId="urn:microsoft.com/office/officeart/2008/layout/VerticalCurvedList"/>
    <dgm:cxn modelId="{F5A0D6EF-A23F-4BBA-8646-568B554AB748}" type="presParOf" srcId="{2476CFB4-651C-4EF8-B81C-6DCF13AA798D}" destId="{39AEE769-E5F1-4B1A-8766-72AF7A2BA113}" srcOrd="2" destOrd="0" presId="urn:microsoft.com/office/officeart/2008/layout/VerticalCurvedList"/>
    <dgm:cxn modelId="{E4EF03FD-C5B2-4868-B124-E76134F8A851}" type="presParOf" srcId="{39AEE769-E5F1-4B1A-8766-72AF7A2BA113}" destId="{973A8E28-B134-4E86-8DC8-2C8B8839CAA6}" srcOrd="0" destOrd="0" presId="urn:microsoft.com/office/officeart/2008/layout/VerticalCurvedList"/>
    <dgm:cxn modelId="{996DB75A-3614-4DB6-921D-0C51351D2A35}" type="presParOf" srcId="{2476CFB4-651C-4EF8-B81C-6DCF13AA798D}" destId="{1C9FF25F-98B4-44F6-BEFA-D8D8EA66C89F}" srcOrd="3" destOrd="0" presId="urn:microsoft.com/office/officeart/2008/layout/VerticalCurvedList"/>
    <dgm:cxn modelId="{8CE50D81-92B3-4DD9-B46C-D316D3B79678}" type="presParOf" srcId="{2476CFB4-651C-4EF8-B81C-6DCF13AA798D}" destId="{87002E15-96A9-4444-9FF5-60F63E05F60D}" srcOrd="4" destOrd="0" presId="urn:microsoft.com/office/officeart/2008/layout/VerticalCurvedList"/>
    <dgm:cxn modelId="{3D8DEB10-5899-4398-9D38-D5C472D91134}" type="presParOf" srcId="{87002E15-96A9-4444-9FF5-60F63E05F60D}" destId="{420D9A07-60D1-4DE9-9733-F6C5465E332A}" srcOrd="0" destOrd="0" presId="urn:microsoft.com/office/officeart/2008/layout/VerticalCurvedList"/>
    <dgm:cxn modelId="{3D0D2F48-1333-4B2A-B68F-EB2C65BE0099}" type="presParOf" srcId="{2476CFB4-651C-4EF8-B81C-6DCF13AA798D}" destId="{4A831F03-A172-4F09-8EAF-598C23E3FDCD}" srcOrd="5" destOrd="0" presId="urn:microsoft.com/office/officeart/2008/layout/VerticalCurvedList"/>
    <dgm:cxn modelId="{56C95473-2F47-42CE-B007-1B50F0DA3D80}" type="presParOf" srcId="{2476CFB4-651C-4EF8-B81C-6DCF13AA798D}" destId="{5454C390-E62D-4BBA-A316-25DB3F6D954A}" srcOrd="6" destOrd="0" presId="urn:microsoft.com/office/officeart/2008/layout/VerticalCurvedList"/>
    <dgm:cxn modelId="{905D71DA-949D-4E89-8ED1-FDD31532E67A}" type="presParOf" srcId="{5454C390-E62D-4BBA-A316-25DB3F6D954A}" destId="{B4CB3981-F79D-4676-BFBA-E9D576066E40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5061D9-ED9E-42F6-A3E1-51C0BC04895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095A0B-1637-4D72-B701-1AE4E69624F4}">
      <dgm:prSet phldrT="[Text]" custT="1"/>
      <dgm:spPr>
        <a:solidFill>
          <a:schemeClr val="accent5">
            <a:lumMod val="25000"/>
          </a:schemeClr>
        </a:solidFill>
        <a:ln w="12700"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cs-CZ" sz="2000" b="1" i="0" u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Programy koordinované OV I</a:t>
          </a:r>
          <a:endParaRPr lang="cs-CZ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58B711-62CD-4E51-ADB1-4F0888B93974}" type="parTrans" cxnId="{C5AE744D-C87E-4245-BFBE-E93155ABEDF3}">
      <dgm:prSet/>
      <dgm:spPr/>
      <dgm:t>
        <a:bodyPr/>
        <a:lstStyle/>
        <a:p>
          <a:endParaRPr lang="cs-CZ"/>
        </a:p>
      </dgm:t>
    </dgm:pt>
    <dgm:pt modelId="{955FF37A-C744-4A05-BE91-6C68C04DA829}" type="sibTrans" cxnId="{C5AE744D-C87E-4245-BFBE-E93155ABEDF3}">
      <dgm:prSet/>
      <dgm:spPr/>
      <dgm:t>
        <a:bodyPr/>
        <a:lstStyle/>
        <a:p>
          <a:endParaRPr lang="cs-CZ"/>
        </a:p>
      </dgm:t>
    </dgm:pt>
    <dgm:pt modelId="{B0C46534-E9C7-4B93-849C-34E129484B68}">
      <dgm:prSet phldrT="[Text]"/>
      <dgm:spPr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Naděje a rizika digitálního věku</a:t>
          </a:r>
        </a:p>
      </dgm:t>
    </dgm:pt>
    <dgm:pt modelId="{03E0D148-1D2E-45A3-8C8B-B5448387E1FC}" type="parTrans" cxnId="{68E8EA67-D7FF-4B11-9A33-537828CB0254}">
      <dgm:prSet/>
      <dgm:spPr/>
      <dgm:t>
        <a:bodyPr/>
        <a:lstStyle/>
        <a:p>
          <a:endParaRPr lang="cs-CZ"/>
        </a:p>
      </dgm:t>
    </dgm:pt>
    <dgm:pt modelId="{E959F780-892D-4843-8E78-B39A28A67C5C}" type="sibTrans" cxnId="{68E8EA67-D7FF-4B11-9A33-537828CB0254}">
      <dgm:prSet/>
      <dgm:spPr/>
      <dgm:t>
        <a:bodyPr/>
        <a:lstStyle/>
        <a:p>
          <a:endParaRPr lang="cs-CZ"/>
        </a:p>
      </dgm:t>
    </dgm:pt>
    <dgm:pt modelId="{E1B773DA-C673-4DC9-B756-1D1FF86EEF47}">
      <dgm:prSet phldrT="[Text]" custT="1"/>
      <dgm:spPr>
        <a:solidFill>
          <a:srgbClr val="24522D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cs-CZ" sz="2000" b="1" i="0" u="none" dirty="0">
              <a:latin typeface="Calibri" panose="020F0502020204030204" pitchFamily="34" charset="0"/>
              <a:cs typeface="Calibri" panose="020F0502020204030204" pitchFamily="34" charset="0"/>
            </a:rPr>
            <a:t>Programy koordinované OV II</a:t>
          </a:r>
          <a:endParaRPr lang="cs-CZ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F3371C-A3F4-4C8C-B27C-76F1182B4451}" type="parTrans" cxnId="{57F69DDF-13E7-4F4A-A783-83F723787585}">
      <dgm:prSet/>
      <dgm:spPr/>
      <dgm:t>
        <a:bodyPr/>
        <a:lstStyle/>
        <a:p>
          <a:endParaRPr lang="cs-CZ"/>
        </a:p>
      </dgm:t>
    </dgm:pt>
    <dgm:pt modelId="{C776133D-012A-4C82-9D4E-8E8D04973DEE}" type="sibTrans" cxnId="{57F69DDF-13E7-4F4A-A783-83F723787585}">
      <dgm:prSet/>
      <dgm:spPr/>
      <dgm:t>
        <a:bodyPr/>
        <a:lstStyle/>
        <a:p>
          <a:endParaRPr lang="cs-CZ"/>
        </a:p>
      </dgm:t>
    </dgm:pt>
    <dgm:pt modelId="{6E7811AE-71A2-4863-8188-7BDF9DFB62AA}">
      <dgm:prSet phldrT="[Text]"/>
      <dgm:spPr>
        <a:gradFill rotWithShape="0">
          <a:gsLst>
            <a:gs pos="8000">
              <a:srgbClr val="5FB970"/>
            </a:gs>
            <a:gs pos="95000">
              <a:srgbClr val="3E8E4D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Kvalitní život ve zdraví i nemoci </a:t>
          </a:r>
        </a:p>
      </dgm:t>
    </dgm:pt>
    <dgm:pt modelId="{CCA47A70-AAB8-42F5-8C04-C616A3E1538F}" type="parTrans" cxnId="{20234BB0-1A4F-447D-8137-72C3E9F42306}">
      <dgm:prSet/>
      <dgm:spPr/>
      <dgm:t>
        <a:bodyPr/>
        <a:lstStyle/>
        <a:p>
          <a:endParaRPr lang="cs-CZ"/>
        </a:p>
      </dgm:t>
    </dgm:pt>
    <dgm:pt modelId="{C00F80FC-7CA7-4AEF-B15E-082D9A95F8D2}" type="sibTrans" cxnId="{20234BB0-1A4F-447D-8137-72C3E9F42306}">
      <dgm:prSet/>
      <dgm:spPr/>
      <dgm:t>
        <a:bodyPr/>
        <a:lstStyle/>
        <a:p>
          <a:endParaRPr lang="cs-CZ"/>
        </a:p>
      </dgm:t>
    </dgm:pt>
    <dgm:pt modelId="{ABAB6418-666E-4642-B67C-E9FD01365FC7}">
      <dgm:prSet phldrT="[Text]" custT="1"/>
      <dgm:spPr>
        <a:solidFill>
          <a:srgbClr val="AC8300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cs-CZ" sz="2000" b="1" i="0" u="none" dirty="0">
              <a:latin typeface="Calibri" panose="020F0502020204030204" pitchFamily="34" charset="0"/>
              <a:cs typeface="Calibri" panose="020F0502020204030204" pitchFamily="34" charset="0"/>
            </a:rPr>
            <a:t>Programy koordinované OV III</a:t>
          </a:r>
          <a:endParaRPr lang="cs-CZ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191EB5E-9C80-4250-95BD-804E59DCD883}" type="parTrans" cxnId="{D5B292B7-4DBB-4EF4-BC17-4AC6643CA09B}">
      <dgm:prSet/>
      <dgm:spPr/>
      <dgm:t>
        <a:bodyPr/>
        <a:lstStyle/>
        <a:p>
          <a:endParaRPr lang="cs-CZ"/>
        </a:p>
      </dgm:t>
    </dgm:pt>
    <dgm:pt modelId="{575D86AC-45DF-4B33-B331-9FFDB65E995D}" type="sibTrans" cxnId="{D5B292B7-4DBB-4EF4-BC17-4AC6643CA09B}">
      <dgm:prSet/>
      <dgm:spPr/>
      <dgm:t>
        <a:bodyPr/>
        <a:lstStyle/>
        <a:p>
          <a:endParaRPr lang="cs-CZ"/>
        </a:p>
      </dgm:t>
    </dgm:pt>
    <dgm:pt modelId="{930452C8-CB44-4EDC-BD84-F647A10DF759}">
      <dgm:prSet phldrT="[Text]"/>
      <dgm:spPr>
        <a:gradFill rotWithShape="0">
          <a:gsLst>
            <a:gs pos="8000">
              <a:srgbClr val="FFC000"/>
            </a:gs>
            <a:gs pos="95000">
              <a:srgbClr val="D6A300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Evropa a stát: mezi barbarstvím             a civilizací</a:t>
          </a:r>
        </a:p>
      </dgm:t>
    </dgm:pt>
    <dgm:pt modelId="{5A359BA2-D9EE-4F5C-9646-ACC042FB84F8}" type="parTrans" cxnId="{A9FB5B29-FB84-44A9-B745-40BA87DD659A}">
      <dgm:prSet/>
      <dgm:spPr/>
      <dgm:t>
        <a:bodyPr/>
        <a:lstStyle/>
        <a:p>
          <a:endParaRPr lang="cs-CZ"/>
        </a:p>
      </dgm:t>
    </dgm:pt>
    <dgm:pt modelId="{7D2B88DA-7722-4E60-8522-AC356ABBFEDC}" type="sibTrans" cxnId="{A9FB5B29-FB84-44A9-B745-40BA87DD659A}">
      <dgm:prSet/>
      <dgm:spPr/>
      <dgm:t>
        <a:bodyPr/>
        <a:lstStyle/>
        <a:p>
          <a:endParaRPr lang="cs-CZ"/>
        </a:p>
      </dgm:t>
    </dgm:pt>
    <dgm:pt modelId="{DAB7E3F3-C1C7-474E-9D4C-2A2DC43BA7E6}">
      <dgm:prSet/>
      <dgm:spPr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Systémy pro jadernou energetiku</a:t>
          </a:r>
        </a:p>
      </dgm:t>
    </dgm:pt>
    <dgm:pt modelId="{65A8AB32-D7A3-4512-B7B3-20C3D3F491A0}" type="parTrans" cxnId="{A8252722-B36A-40E1-8C64-1C97FA0A322E}">
      <dgm:prSet/>
      <dgm:spPr/>
      <dgm:t>
        <a:bodyPr/>
        <a:lstStyle/>
        <a:p>
          <a:endParaRPr lang="cs-CZ"/>
        </a:p>
      </dgm:t>
    </dgm:pt>
    <dgm:pt modelId="{B524AB14-A443-4276-8462-B40F54F84ACE}" type="sibTrans" cxnId="{A8252722-B36A-40E1-8C64-1C97FA0A322E}">
      <dgm:prSet/>
      <dgm:spPr/>
      <dgm:t>
        <a:bodyPr/>
        <a:lstStyle/>
        <a:p>
          <a:endParaRPr lang="cs-CZ"/>
        </a:p>
      </dgm:t>
    </dgm:pt>
    <dgm:pt modelId="{6E96E567-F1FD-48A6-AA08-9813902C9EEE}">
      <dgm:prSet/>
      <dgm:spPr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Účinná přeměna    a skladování energie</a:t>
          </a:r>
        </a:p>
      </dgm:t>
    </dgm:pt>
    <dgm:pt modelId="{B0A1FDE6-DD65-4A8E-9C94-24DE197A4952}" type="parTrans" cxnId="{9A7D18F4-1D6E-4D7E-9ADF-24011ECE0194}">
      <dgm:prSet/>
      <dgm:spPr/>
      <dgm:t>
        <a:bodyPr/>
        <a:lstStyle/>
        <a:p>
          <a:endParaRPr lang="cs-CZ"/>
        </a:p>
      </dgm:t>
    </dgm:pt>
    <dgm:pt modelId="{1C7290B7-DC14-48D1-9252-7924A4AC9467}" type="sibTrans" cxnId="{9A7D18F4-1D6E-4D7E-9ADF-24011ECE0194}">
      <dgm:prSet/>
      <dgm:spPr/>
      <dgm:t>
        <a:bodyPr/>
        <a:lstStyle/>
        <a:p>
          <a:endParaRPr lang="cs-CZ"/>
        </a:p>
      </dgm:t>
    </dgm:pt>
    <dgm:pt modelId="{E0132BE8-FA92-45A5-88FD-1420AFA8972D}">
      <dgm:prSet/>
      <dgm:spPr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Přírodní hrozby</a:t>
          </a:r>
        </a:p>
      </dgm:t>
    </dgm:pt>
    <dgm:pt modelId="{82D600E9-720D-4E70-BCEA-D0265456375C}" type="parTrans" cxnId="{0BC51C70-69B1-403F-8252-0845E33016AE}">
      <dgm:prSet/>
      <dgm:spPr/>
      <dgm:t>
        <a:bodyPr/>
        <a:lstStyle/>
        <a:p>
          <a:endParaRPr lang="cs-CZ"/>
        </a:p>
      </dgm:t>
    </dgm:pt>
    <dgm:pt modelId="{4B29E725-6F8D-4BC9-807E-3C5791619196}" type="sibTrans" cxnId="{0BC51C70-69B1-403F-8252-0845E33016AE}">
      <dgm:prSet/>
      <dgm:spPr/>
      <dgm:t>
        <a:bodyPr/>
        <a:lstStyle/>
        <a:p>
          <a:endParaRPr lang="cs-CZ"/>
        </a:p>
      </dgm:t>
    </dgm:pt>
    <dgm:pt modelId="{4779CF3E-1EC4-4757-9418-98601BEE5706}">
      <dgm:prSet/>
      <dgm:spPr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Nové materiály na bázi kovů, keramik a </a:t>
          </a:r>
          <a:r>
            <a:rPr lang="cs-CZ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kompozitů</a:t>
          </a:r>
          <a:endParaRPr lang="cs-CZ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25A992-2675-49CF-A583-10E2916AA09B}" type="parTrans" cxnId="{03A4E91F-7533-4CC6-9926-36AAEB670910}">
      <dgm:prSet/>
      <dgm:spPr/>
      <dgm:t>
        <a:bodyPr/>
        <a:lstStyle/>
        <a:p>
          <a:endParaRPr lang="cs-CZ"/>
        </a:p>
      </dgm:t>
    </dgm:pt>
    <dgm:pt modelId="{449E4A28-831D-45B3-926C-18DCF4B96CB5}" type="sibTrans" cxnId="{03A4E91F-7533-4CC6-9926-36AAEB670910}">
      <dgm:prSet/>
      <dgm:spPr/>
      <dgm:t>
        <a:bodyPr/>
        <a:lstStyle/>
        <a:p>
          <a:endParaRPr lang="cs-CZ"/>
        </a:p>
      </dgm:t>
    </dgm:pt>
    <dgm:pt modelId="{F7E4528E-A6E5-4770-A7D0-DF85CFDB09AA}">
      <dgm:prSet/>
      <dgm:spPr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Diagnostické metody a techniky</a:t>
          </a:r>
        </a:p>
      </dgm:t>
    </dgm:pt>
    <dgm:pt modelId="{9D6A33E1-D3C6-408D-B538-D21941F647BE}" type="parTrans" cxnId="{11D600B6-8E19-4AB1-99EF-F1DB1B2BB0B3}">
      <dgm:prSet/>
      <dgm:spPr/>
      <dgm:t>
        <a:bodyPr/>
        <a:lstStyle/>
        <a:p>
          <a:endParaRPr lang="cs-CZ"/>
        </a:p>
      </dgm:t>
    </dgm:pt>
    <dgm:pt modelId="{465E6CDA-B663-4071-B9C1-1340814801BA}" type="sibTrans" cxnId="{11D600B6-8E19-4AB1-99EF-F1DB1B2BB0B3}">
      <dgm:prSet/>
      <dgm:spPr/>
      <dgm:t>
        <a:bodyPr/>
        <a:lstStyle/>
        <a:p>
          <a:endParaRPr lang="cs-CZ"/>
        </a:p>
      </dgm:t>
    </dgm:pt>
    <dgm:pt modelId="{15CF8AF2-EACB-4A58-A486-EFDCA53D568F}">
      <dgm:prSet/>
      <dgm:spPr>
        <a:gradFill rotWithShape="0">
          <a:gsLst>
            <a:gs pos="8000">
              <a:srgbClr val="5FB970"/>
            </a:gs>
            <a:gs pos="95000">
              <a:srgbClr val="3E8E4D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Potraviny pro budoucnost</a:t>
          </a:r>
        </a:p>
      </dgm:t>
    </dgm:pt>
    <dgm:pt modelId="{9062746B-FCEA-43B6-85E9-82C6F494DAF9}" type="parTrans" cxnId="{80FD23CF-EA46-4531-B75D-ACB957F78D75}">
      <dgm:prSet/>
      <dgm:spPr/>
      <dgm:t>
        <a:bodyPr/>
        <a:lstStyle/>
        <a:p>
          <a:endParaRPr lang="cs-CZ"/>
        </a:p>
      </dgm:t>
    </dgm:pt>
    <dgm:pt modelId="{6E012E6C-03B4-441A-B9A2-BDA3BE0E28C2}" type="sibTrans" cxnId="{80FD23CF-EA46-4531-B75D-ACB957F78D75}">
      <dgm:prSet/>
      <dgm:spPr/>
      <dgm:t>
        <a:bodyPr/>
        <a:lstStyle/>
        <a:p>
          <a:endParaRPr lang="cs-CZ"/>
        </a:p>
      </dgm:t>
    </dgm:pt>
    <dgm:pt modelId="{AE37B86A-3C4C-438D-A79C-3E06B969468D}">
      <dgm:prSet/>
      <dgm:spPr>
        <a:gradFill rotWithShape="0">
          <a:gsLst>
            <a:gs pos="8000">
              <a:srgbClr val="5FB970"/>
            </a:gs>
            <a:gs pos="95000">
              <a:srgbClr val="3E8E4D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Rozmanitost života a zdraví ekosystémů</a:t>
          </a:r>
        </a:p>
      </dgm:t>
    </dgm:pt>
    <dgm:pt modelId="{33948DEC-3D20-4881-9795-1EAF5C580375}" type="parTrans" cxnId="{CC3B3A9B-0FB3-418C-9089-49EDEF4B3D00}">
      <dgm:prSet/>
      <dgm:spPr/>
      <dgm:t>
        <a:bodyPr/>
        <a:lstStyle/>
        <a:p>
          <a:endParaRPr lang="cs-CZ"/>
        </a:p>
      </dgm:t>
    </dgm:pt>
    <dgm:pt modelId="{EC00EA57-4FD0-4B80-BBA5-69264BF50E17}" type="sibTrans" cxnId="{CC3B3A9B-0FB3-418C-9089-49EDEF4B3D00}">
      <dgm:prSet/>
      <dgm:spPr/>
      <dgm:t>
        <a:bodyPr/>
        <a:lstStyle/>
        <a:p>
          <a:endParaRPr lang="cs-CZ"/>
        </a:p>
      </dgm:t>
    </dgm:pt>
    <dgm:pt modelId="{C16A08F9-09EF-44ED-AE71-0F64C75F8FD3}">
      <dgm:prSet/>
      <dgm:spPr>
        <a:gradFill rotWithShape="0">
          <a:gsLst>
            <a:gs pos="8000">
              <a:srgbClr val="5FB970"/>
            </a:gs>
            <a:gs pos="95000">
              <a:srgbClr val="3E8E4D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Molekuly                 a materiály pro život</a:t>
          </a:r>
        </a:p>
      </dgm:t>
    </dgm:pt>
    <dgm:pt modelId="{EA83E689-5BF5-4AEA-839B-C56F20975F71}" type="parTrans" cxnId="{29905D19-4527-43F1-9DDF-31FC3F842CA9}">
      <dgm:prSet/>
      <dgm:spPr/>
      <dgm:t>
        <a:bodyPr/>
        <a:lstStyle/>
        <a:p>
          <a:endParaRPr lang="cs-CZ"/>
        </a:p>
      </dgm:t>
    </dgm:pt>
    <dgm:pt modelId="{6335FA6E-E50F-4CBB-85AF-E565F6A0DB8F}" type="sibTrans" cxnId="{29905D19-4527-43F1-9DDF-31FC3F842CA9}">
      <dgm:prSet/>
      <dgm:spPr/>
      <dgm:t>
        <a:bodyPr/>
        <a:lstStyle/>
        <a:p>
          <a:endParaRPr lang="cs-CZ"/>
        </a:p>
      </dgm:t>
    </dgm:pt>
    <dgm:pt modelId="{9AF38450-6209-4703-B7E6-5AB42C5ABD2E}">
      <dgm:prSet/>
      <dgm:spPr>
        <a:gradFill rotWithShape="0">
          <a:gsLst>
            <a:gs pos="8000">
              <a:srgbClr val="FFC000"/>
            </a:gs>
            <a:gs pos="95000">
              <a:srgbClr val="D6A300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Paměť v digitálním věku</a:t>
          </a:r>
        </a:p>
      </dgm:t>
    </dgm:pt>
    <dgm:pt modelId="{80F38337-9A7B-419B-ADCB-DC20E2E6896D}" type="parTrans" cxnId="{F8FDA79A-0EB1-4F70-8165-0C613CF69ED6}">
      <dgm:prSet/>
      <dgm:spPr/>
      <dgm:t>
        <a:bodyPr/>
        <a:lstStyle/>
        <a:p>
          <a:endParaRPr lang="cs-CZ"/>
        </a:p>
      </dgm:t>
    </dgm:pt>
    <dgm:pt modelId="{17A91281-56B3-4481-93FA-E3E4AD9EB9DD}" type="sibTrans" cxnId="{F8FDA79A-0EB1-4F70-8165-0C613CF69ED6}">
      <dgm:prSet/>
      <dgm:spPr/>
      <dgm:t>
        <a:bodyPr/>
        <a:lstStyle/>
        <a:p>
          <a:endParaRPr lang="cs-CZ"/>
        </a:p>
      </dgm:t>
    </dgm:pt>
    <dgm:pt modelId="{8B8E1A57-5433-41C4-8EA3-A11E519BD8FA}">
      <dgm:prSet/>
      <dgm:spPr>
        <a:gradFill rotWithShape="0">
          <a:gsLst>
            <a:gs pos="8000">
              <a:srgbClr val="FFC000"/>
            </a:gs>
            <a:gs pos="95000">
              <a:srgbClr val="D6A300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Efektivní veřejné politiky a současná společnost</a:t>
          </a:r>
        </a:p>
      </dgm:t>
    </dgm:pt>
    <dgm:pt modelId="{C8171178-6AA8-4724-B178-58A6CBBBA22B}" type="parTrans" cxnId="{9579F862-9913-4048-B58B-DC83624368F8}">
      <dgm:prSet/>
      <dgm:spPr/>
      <dgm:t>
        <a:bodyPr/>
        <a:lstStyle/>
        <a:p>
          <a:endParaRPr lang="cs-CZ"/>
        </a:p>
      </dgm:t>
    </dgm:pt>
    <dgm:pt modelId="{E227A865-EA33-49E2-AAF8-95CBC1B9AA1B}" type="sibTrans" cxnId="{9579F862-9913-4048-B58B-DC83624368F8}">
      <dgm:prSet/>
      <dgm:spPr/>
      <dgm:t>
        <a:bodyPr/>
        <a:lstStyle/>
        <a:p>
          <a:endParaRPr lang="cs-CZ"/>
        </a:p>
      </dgm:t>
    </dgm:pt>
    <dgm:pt modelId="{5E57B731-E96B-49EA-9B8D-1086640F1223}">
      <dgm:prSet/>
      <dgm:spPr>
        <a:gradFill rotWithShape="0">
          <a:gsLst>
            <a:gs pos="8000">
              <a:srgbClr val="FFC000"/>
            </a:gs>
            <a:gs pos="95000">
              <a:srgbClr val="D6A300"/>
            </a:gs>
          </a:gsLst>
          <a:lin ang="16200000" scaled="1"/>
        </a:gradFill>
        <a:ln>
          <a:noFill/>
        </a:ln>
      </dgm:spPr>
      <dgm:t>
        <a:bodyPr/>
        <a:lstStyle/>
        <a:p>
          <a:r>
            <a:rPr lang="cs-CZ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Formy a funkce komunikace</a:t>
          </a:r>
        </a:p>
      </dgm:t>
    </dgm:pt>
    <dgm:pt modelId="{4700F535-6031-4AB4-B621-84B6066E71D9}" type="parTrans" cxnId="{1BBFFD2F-BC41-41A0-99C0-E52611C9AD34}">
      <dgm:prSet/>
      <dgm:spPr/>
      <dgm:t>
        <a:bodyPr/>
        <a:lstStyle/>
        <a:p>
          <a:endParaRPr lang="cs-CZ"/>
        </a:p>
      </dgm:t>
    </dgm:pt>
    <dgm:pt modelId="{4FB4E119-F48C-4251-890F-339A9C8AB6F8}" type="sibTrans" cxnId="{1BBFFD2F-BC41-41A0-99C0-E52611C9AD34}">
      <dgm:prSet/>
      <dgm:spPr/>
      <dgm:t>
        <a:bodyPr/>
        <a:lstStyle/>
        <a:p>
          <a:endParaRPr lang="cs-CZ"/>
        </a:p>
      </dgm:t>
    </dgm:pt>
    <dgm:pt modelId="{EAD5E524-BD0B-4A40-9FCB-608EE7B81160}" type="pres">
      <dgm:prSet presAssocID="{425061D9-ED9E-42F6-A3E1-51C0BC048958}" presName="Name0" presStyleCnt="0">
        <dgm:presLayoutVars>
          <dgm:dir/>
          <dgm:animLvl val="lvl"/>
          <dgm:resizeHandles val="exact"/>
        </dgm:presLayoutVars>
      </dgm:prSet>
      <dgm:spPr/>
    </dgm:pt>
    <dgm:pt modelId="{834F26EF-A3B6-4C87-9664-CB85E52A3A0F}" type="pres">
      <dgm:prSet presAssocID="{7D095A0B-1637-4D72-B701-1AE4E69624F4}" presName="composite" presStyleCnt="0"/>
      <dgm:spPr/>
    </dgm:pt>
    <dgm:pt modelId="{B00EADD8-87EB-428D-BB56-D5B733C1652F}" type="pres">
      <dgm:prSet presAssocID="{7D095A0B-1637-4D72-B701-1AE4E69624F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CEB903A-4A19-4A8E-BD97-F4E90C179E7F}" type="pres">
      <dgm:prSet presAssocID="{7D095A0B-1637-4D72-B701-1AE4E69624F4}" presName="desTx" presStyleLbl="alignAccFollowNode1" presStyleIdx="0" presStyleCnt="3" custLinFactNeighborY="1930">
        <dgm:presLayoutVars>
          <dgm:bulletEnabled val="1"/>
        </dgm:presLayoutVars>
      </dgm:prSet>
      <dgm:spPr/>
    </dgm:pt>
    <dgm:pt modelId="{8A6A65C0-018C-4949-8A9A-00ABAD8C3700}" type="pres">
      <dgm:prSet presAssocID="{955FF37A-C744-4A05-BE91-6C68C04DA829}" presName="space" presStyleCnt="0"/>
      <dgm:spPr/>
    </dgm:pt>
    <dgm:pt modelId="{19D15E1A-359B-45AA-971C-B8A133AE72C9}" type="pres">
      <dgm:prSet presAssocID="{E1B773DA-C673-4DC9-B756-1D1FF86EEF47}" presName="composite" presStyleCnt="0"/>
      <dgm:spPr/>
    </dgm:pt>
    <dgm:pt modelId="{FE243C10-0328-4834-9544-CC57BF40E6F0}" type="pres">
      <dgm:prSet presAssocID="{E1B773DA-C673-4DC9-B756-1D1FF86EEF4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AF8B253-B5FD-47D1-BCC0-C65328A4BE55}" type="pres">
      <dgm:prSet presAssocID="{E1B773DA-C673-4DC9-B756-1D1FF86EEF47}" presName="desTx" presStyleLbl="alignAccFollowNode1" presStyleIdx="1" presStyleCnt="3" custLinFactNeighborY="331">
        <dgm:presLayoutVars>
          <dgm:bulletEnabled val="1"/>
        </dgm:presLayoutVars>
      </dgm:prSet>
      <dgm:spPr/>
    </dgm:pt>
    <dgm:pt modelId="{F360C1EC-CF1F-4669-8585-07247B65ED84}" type="pres">
      <dgm:prSet presAssocID="{C776133D-012A-4C82-9D4E-8E8D04973DEE}" presName="space" presStyleCnt="0"/>
      <dgm:spPr/>
    </dgm:pt>
    <dgm:pt modelId="{AEAFA88A-7A31-4017-A9A5-49DF55C03210}" type="pres">
      <dgm:prSet presAssocID="{ABAB6418-666E-4642-B67C-E9FD01365FC7}" presName="composite" presStyleCnt="0"/>
      <dgm:spPr/>
    </dgm:pt>
    <dgm:pt modelId="{ECB2503F-E108-4B54-B6AC-4B9E3391C059}" type="pres">
      <dgm:prSet presAssocID="{ABAB6418-666E-4642-B67C-E9FD01365FC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BDB634C-D4CD-45F0-9771-6B950273FDFD}" type="pres">
      <dgm:prSet presAssocID="{ABAB6418-666E-4642-B67C-E9FD01365FC7}" presName="desTx" presStyleLbl="alignAccFollowNode1" presStyleIdx="2" presStyleCnt="3" custLinFactNeighborY="331">
        <dgm:presLayoutVars>
          <dgm:bulletEnabled val="1"/>
        </dgm:presLayoutVars>
      </dgm:prSet>
      <dgm:spPr/>
    </dgm:pt>
  </dgm:ptLst>
  <dgm:cxnLst>
    <dgm:cxn modelId="{3C479E11-0331-45B1-8736-99F39D32279C}" type="presOf" srcId="{15CF8AF2-EACB-4A58-A486-EFDCA53D568F}" destId="{BAF8B253-B5FD-47D1-BCC0-C65328A4BE55}" srcOrd="0" destOrd="1" presId="urn:microsoft.com/office/officeart/2005/8/layout/hList1"/>
    <dgm:cxn modelId="{C1402514-93BD-404E-B59A-77CDCF224CE6}" type="presOf" srcId="{E0132BE8-FA92-45A5-88FD-1420AFA8972D}" destId="{CCEB903A-4A19-4A8E-BD97-F4E90C179E7F}" srcOrd="0" destOrd="3" presId="urn:microsoft.com/office/officeart/2005/8/layout/hList1"/>
    <dgm:cxn modelId="{29905D19-4527-43F1-9DDF-31FC3F842CA9}" srcId="{E1B773DA-C673-4DC9-B756-1D1FF86EEF47}" destId="{C16A08F9-09EF-44ED-AE71-0F64C75F8FD3}" srcOrd="3" destOrd="0" parTransId="{EA83E689-5BF5-4AEA-839B-C56F20975F71}" sibTransId="{6335FA6E-E50F-4CBB-85AF-E565F6A0DB8F}"/>
    <dgm:cxn modelId="{03A4E91F-7533-4CC6-9926-36AAEB670910}" srcId="{7D095A0B-1637-4D72-B701-1AE4E69624F4}" destId="{4779CF3E-1EC4-4757-9418-98601BEE5706}" srcOrd="4" destOrd="0" parTransId="{E325A992-2675-49CF-A583-10E2916AA09B}" sibTransId="{449E4A28-831D-45B3-926C-18DCF4B96CB5}"/>
    <dgm:cxn modelId="{A8252722-B36A-40E1-8C64-1C97FA0A322E}" srcId="{7D095A0B-1637-4D72-B701-1AE4E69624F4}" destId="{DAB7E3F3-C1C7-474E-9D4C-2A2DC43BA7E6}" srcOrd="1" destOrd="0" parTransId="{65A8AB32-D7A3-4512-B7B3-20C3D3F491A0}" sibTransId="{B524AB14-A443-4276-8462-B40F54F84ACE}"/>
    <dgm:cxn modelId="{A9FB5B29-FB84-44A9-B745-40BA87DD659A}" srcId="{ABAB6418-666E-4642-B67C-E9FD01365FC7}" destId="{930452C8-CB44-4EDC-BD84-F647A10DF759}" srcOrd="0" destOrd="0" parTransId="{5A359BA2-D9EE-4F5C-9646-ACC042FB84F8}" sibTransId="{7D2B88DA-7722-4E60-8522-AC356ABBFEDC}"/>
    <dgm:cxn modelId="{1BBFFD2F-BC41-41A0-99C0-E52611C9AD34}" srcId="{ABAB6418-666E-4642-B67C-E9FD01365FC7}" destId="{5E57B731-E96B-49EA-9B8D-1086640F1223}" srcOrd="3" destOrd="0" parTransId="{4700F535-6031-4AB4-B621-84B6066E71D9}" sibTransId="{4FB4E119-F48C-4251-890F-339A9C8AB6F8}"/>
    <dgm:cxn modelId="{9579F862-9913-4048-B58B-DC83624368F8}" srcId="{ABAB6418-666E-4642-B67C-E9FD01365FC7}" destId="{8B8E1A57-5433-41C4-8EA3-A11E519BD8FA}" srcOrd="2" destOrd="0" parTransId="{C8171178-6AA8-4724-B178-58A6CBBBA22B}" sibTransId="{E227A865-EA33-49E2-AAF8-95CBC1B9AA1B}"/>
    <dgm:cxn modelId="{0713D165-695B-49A2-A4F6-A5875B486359}" type="presOf" srcId="{7D095A0B-1637-4D72-B701-1AE4E69624F4}" destId="{B00EADD8-87EB-428D-BB56-D5B733C1652F}" srcOrd="0" destOrd="0" presId="urn:microsoft.com/office/officeart/2005/8/layout/hList1"/>
    <dgm:cxn modelId="{68E8EA67-D7FF-4B11-9A33-537828CB0254}" srcId="{7D095A0B-1637-4D72-B701-1AE4E69624F4}" destId="{B0C46534-E9C7-4B93-849C-34E129484B68}" srcOrd="0" destOrd="0" parTransId="{03E0D148-1D2E-45A3-8C8B-B5448387E1FC}" sibTransId="{E959F780-892D-4843-8E78-B39A28A67C5C}"/>
    <dgm:cxn modelId="{C5AE744D-C87E-4245-BFBE-E93155ABEDF3}" srcId="{425061D9-ED9E-42F6-A3E1-51C0BC048958}" destId="{7D095A0B-1637-4D72-B701-1AE4E69624F4}" srcOrd="0" destOrd="0" parTransId="{F058B711-62CD-4E51-ADB1-4F0888B93974}" sibTransId="{955FF37A-C744-4A05-BE91-6C68C04DA829}"/>
    <dgm:cxn modelId="{84626B4F-76E5-435E-A949-CF491754F76C}" type="presOf" srcId="{6E7811AE-71A2-4863-8188-7BDF9DFB62AA}" destId="{BAF8B253-B5FD-47D1-BCC0-C65328A4BE55}" srcOrd="0" destOrd="0" presId="urn:microsoft.com/office/officeart/2005/8/layout/hList1"/>
    <dgm:cxn modelId="{0BC51C70-69B1-403F-8252-0845E33016AE}" srcId="{7D095A0B-1637-4D72-B701-1AE4E69624F4}" destId="{E0132BE8-FA92-45A5-88FD-1420AFA8972D}" srcOrd="3" destOrd="0" parTransId="{82D600E9-720D-4E70-BCEA-D0265456375C}" sibTransId="{4B29E725-6F8D-4BC9-807E-3C5791619196}"/>
    <dgm:cxn modelId="{DE63FF75-AA17-45DA-A218-C6D1E8E668C3}" type="presOf" srcId="{930452C8-CB44-4EDC-BD84-F647A10DF759}" destId="{0BDB634C-D4CD-45F0-9771-6B950273FDFD}" srcOrd="0" destOrd="0" presId="urn:microsoft.com/office/officeart/2005/8/layout/hList1"/>
    <dgm:cxn modelId="{E4B76E77-D998-4CEF-824D-6CF0E511C7D5}" type="presOf" srcId="{ABAB6418-666E-4642-B67C-E9FD01365FC7}" destId="{ECB2503F-E108-4B54-B6AC-4B9E3391C059}" srcOrd="0" destOrd="0" presId="urn:microsoft.com/office/officeart/2005/8/layout/hList1"/>
    <dgm:cxn modelId="{D4D87487-9845-4A9B-BCAC-42F4E0FD089C}" type="presOf" srcId="{DAB7E3F3-C1C7-474E-9D4C-2A2DC43BA7E6}" destId="{CCEB903A-4A19-4A8E-BD97-F4E90C179E7F}" srcOrd="0" destOrd="1" presId="urn:microsoft.com/office/officeart/2005/8/layout/hList1"/>
    <dgm:cxn modelId="{F8FDA79A-0EB1-4F70-8165-0C613CF69ED6}" srcId="{ABAB6418-666E-4642-B67C-E9FD01365FC7}" destId="{9AF38450-6209-4703-B7E6-5AB42C5ABD2E}" srcOrd="1" destOrd="0" parTransId="{80F38337-9A7B-419B-ADCB-DC20E2E6896D}" sibTransId="{17A91281-56B3-4481-93FA-E3E4AD9EB9DD}"/>
    <dgm:cxn modelId="{CC3B3A9B-0FB3-418C-9089-49EDEF4B3D00}" srcId="{E1B773DA-C673-4DC9-B756-1D1FF86EEF47}" destId="{AE37B86A-3C4C-438D-A79C-3E06B969468D}" srcOrd="2" destOrd="0" parTransId="{33948DEC-3D20-4881-9795-1EAF5C580375}" sibTransId="{EC00EA57-4FD0-4B80-BBA5-69264BF50E17}"/>
    <dgm:cxn modelId="{E93D12AE-93E9-4A9C-9903-C4D947A6AA67}" type="presOf" srcId="{5E57B731-E96B-49EA-9B8D-1086640F1223}" destId="{0BDB634C-D4CD-45F0-9771-6B950273FDFD}" srcOrd="0" destOrd="3" presId="urn:microsoft.com/office/officeart/2005/8/layout/hList1"/>
    <dgm:cxn modelId="{20234BB0-1A4F-447D-8137-72C3E9F42306}" srcId="{E1B773DA-C673-4DC9-B756-1D1FF86EEF47}" destId="{6E7811AE-71A2-4863-8188-7BDF9DFB62AA}" srcOrd="0" destOrd="0" parTransId="{CCA47A70-AAB8-42F5-8C04-C616A3E1538F}" sibTransId="{C00F80FC-7CA7-4AEF-B15E-082D9A95F8D2}"/>
    <dgm:cxn modelId="{8CB626B4-A2AF-48BA-A267-BD977FA6B256}" type="presOf" srcId="{8B8E1A57-5433-41C4-8EA3-A11E519BD8FA}" destId="{0BDB634C-D4CD-45F0-9771-6B950273FDFD}" srcOrd="0" destOrd="2" presId="urn:microsoft.com/office/officeart/2005/8/layout/hList1"/>
    <dgm:cxn modelId="{11D600B6-8E19-4AB1-99EF-F1DB1B2BB0B3}" srcId="{7D095A0B-1637-4D72-B701-1AE4E69624F4}" destId="{F7E4528E-A6E5-4770-A7D0-DF85CFDB09AA}" srcOrd="5" destOrd="0" parTransId="{9D6A33E1-D3C6-408D-B538-D21941F647BE}" sibTransId="{465E6CDA-B663-4071-B9C1-1340814801BA}"/>
    <dgm:cxn modelId="{D5B292B7-4DBB-4EF4-BC17-4AC6643CA09B}" srcId="{425061D9-ED9E-42F6-A3E1-51C0BC048958}" destId="{ABAB6418-666E-4642-B67C-E9FD01365FC7}" srcOrd="2" destOrd="0" parTransId="{B191EB5E-9C80-4250-95BD-804E59DCD883}" sibTransId="{575D86AC-45DF-4B33-B331-9FFDB65E995D}"/>
    <dgm:cxn modelId="{3E2998B7-2843-4244-9F58-B6009CE00BEE}" type="presOf" srcId="{6E96E567-F1FD-48A6-AA08-9813902C9EEE}" destId="{CCEB903A-4A19-4A8E-BD97-F4E90C179E7F}" srcOrd="0" destOrd="2" presId="urn:microsoft.com/office/officeart/2005/8/layout/hList1"/>
    <dgm:cxn modelId="{93D896BB-7D6F-4D5E-9F59-BF6DF13A5A5F}" type="presOf" srcId="{4779CF3E-1EC4-4757-9418-98601BEE5706}" destId="{CCEB903A-4A19-4A8E-BD97-F4E90C179E7F}" srcOrd="0" destOrd="4" presId="urn:microsoft.com/office/officeart/2005/8/layout/hList1"/>
    <dgm:cxn modelId="{4531F7C7-F6B7-48D8-A871-2A42746BE237}" type="presOf" srcId="{E1B773DA-C673-4DC9-B756-1D1FF86EEF47}" destId="{FE243C10-0328-4834-9544-CC57BF40E6F0}" srcOrd="0" destOrd="0" presId="urn:microsoft.com/office/officeart/2005/8/layout/hList1"/>
    <dgm:cxn modelId="{A84D18CB-7702-4C93-82E4-1F864D8F9B3F}" type="presOf" srcId="{AE37B86A-3C4C-438D-A79C-3E06B969468D}" destId="{BAF8B253-B5FD-47D1-BCC0-C65328A4BE55}" srcOrd="0" destOrd="2" presId="urn:microsoft.com/office/officeart/2005/8/layout/hList1"/>
    <dgm:cxn modelId="{80FD23CF-EA46-4531-B75D-ACB957F78D75}" srcId="{E1B773DA-C673-4DC9-B756-1D1FF86EEF47}" destId="{15CF8AF2-EACB-4A58-A486-EFDCA53D568F}" srcOrd="1" destOrd="0" parTransId="{9062746B-FCEA-43B6-85E9-82C6F494DAF9}" sibTransId="{6E012E6C-03B4-441A-B9A2-BDA3BE0E28C2}"/>
    <dgm:cxn modelId="{60DAFFDA-17AA-4B32-8D59-DAE3BE098F70}" type="presOf" srcId="{F7E4528E-A6E5-4770-A7D0-DF85CFDB09AA}" destId="{CCEB903A-4A19-4A8E-BD97-F4E90C179E7F}" srcOrd="0" destOrd="5" presId="urn:microsoft.com/office/officeart/2005/8/layout/hList1"/>
    <dgm:cxn modelId="{E3A0C8DB-3DFE-4D0B-A328-95675E9497D5}" type="presOf" srcId="{B0C46534-E9C7-4B93-849C-34E129484B68}" destId="{CCEB903A-4A19-4A8E-BD97-F4E90C179E7F}" srcOrd="0" destOrd="0" presId="urn:microsoft.com/office/officeart/2005/8/layout/hList1"/>
    <dgm:cxn modelId="{290F44DE-019E-4038-9BF4-48CF8C3386D9}" type="presOf" srcId="{C16A08F9-09EF-44ED-AE71-0F64C75F8FD3}" destId="{BAF8B253-B5FD-47D1-BCC0-C65328A4BE55}" srcOrd="0" destOrd="3" presId="urn:microsoft.com/office/officeart/2005/8/layout/hList1"/>
    <dgm:cxn modelId="{57F69DDF-13E7-4F4A-A783-83F723787585}" srcId="{425061D9-ED9E-42F6-A3E1-51C0BC048958}" destId="{E1B773DA-C673-4DC9-B756-1D1FF86EEF47}" srcOrd="1" destOrd="0" parTransId="{EDF3371C-A3F4-4C8C-B27C-76F1182B4451}" sibTransId="{C776133D-012A-4C82-9D4E-8E8D04973DEE}"/>
    <dgm:cxn modelId="{4FC7ACF1-055B-4EFA-8A3D-A137EA696C01}" type="presOf" srcId="{9AF38450-6209-4703-B7E6-5AB42C5ABD2E}" destId="{0BDB634C-D4CD-45F0-9771-6B950273FDFD}" srcOrd="0" destOrd="1" presId="urn:microsoft.com/office/officeart/2005/8/layout/hList1"/>
    <dgm:cxn modelId="{9A7D18F4-1D6E-4D7E-9ADF-24011ECE0194}" srcId="{7D095A0B-1637-4D72-B701-1AE4E69624F4}" destId="{6E96E567-F1FD-48A6-AA08-9813902C9EEE}" srcOrd="2" destOrd="0" parTransId="{B0A1FDE6-DD65-4A8E-9C94-24DE197A4952}" sibTransId="{1C7290B7-DC14-48D1-9252-7924A4AC9467}"/>
    <dgm:cxn modelId="{24A647F8-85AB-4E95-8E38-B459CE25B918}" type="presOf" srcId="{425061D9-ED9E-42F6-A3E1-51C0BC048958}" destId="{EAD5E524-BD0B-4A40-9FCB-608EE7B81160}" srcOrd="0" destOrd="0" presId="urn:microsoft.com/office/officeart/2005/8/layout/hList1"/>
    <dgm:cxn modelId="{15FDCC7A-A73A-4D4C-9D70-2F5173B88E48}" type="presParOf" srcId="{EAD5E524-BD0B-4A40-9FCB-608EE7B81160}" destId="{834F26EF-A3B6-4C87-9664-CB85E52A3A0F}" srcOrd="0" destOrd="0" presId="urn:microsoft.com/office/officeart/2005/8/layout/hList1"/>
    <dgm:cxn modelId="{418F1D7E-D1D7-4866-8055-6EBFA0B3520C}" type="presParOf" srcId="{834F26EF-A3B6-4C87-9664-CB85E52A3A0F}" destId="{B00EADD8-87EB-428D-BB56-D5B733C1652F}" srcOrd="0" destOrd="0" presId="urn:microsoft.com/office/officeart/2005/8/layout/hList1"/>
    <dgm:cxn modelId="{B2E860A8-3697-4CA9-A992-C6D5664AFC88}" type="presParOf" srcId="{834F26EF-A3B6-4C87-9664-CB85E52A3A0F}" destId="{CCEB903A-4A19-4A8E-BD97-F4E90C179E7F}" srcOrd="1" destOrd="0" presId="urn:microsoft.com/office/officeart/2005/8/layout/hList1"/>
    <dgm:cxn modelId="{00D1756F-B4F8-4D93-8027-B8351B66CA71}" type="presParOf" srcId="{EAD5E524-BD0B-4A40-9FCB-608EE7B81160}" destId="{8A6A65C0-018C-4949-8A9A-00ABAD8C3700}" srcOrd="1" destOrd="0" presId="urn:microsoft.com/office/officeart/2005/8/layout/hList1"/>
    <dgm:cxn modelId="{A563B306-E651-4C01-AA3D-76B05AF26CC5}" type="presParOf" srcId="{EAD5E524-BD0B-4A40-9FCB-608EE7B81160}" destId="{19D15E1A-359B-45AA-971C-B8A133AE72C9}" srcOrd="2" destOrd="0" presId="urn:microsoft.com/office/officeart/2005/8/layout/hList1"/>
    <dgm:cxn modelId="{90ACFE1B-056E-4EFF-8F2A-B766A4F39518}" type="presParOf" srcId="{19D15E1A-359B-45AA-971C-B8A133AE72C9}" destId="{FE243C10-0328-4834-9544-CC57BF40E6F0}" srcOrd="0" destOrd="0" presId="urn:microsoft.com/office/officeart/2005/8/layout/hList1"/>
    <dgm:cxn modelId="{ADBAEB6F-FEF7-44CC-869B-1C344A29AC96}" type="presParOf" srcId="{19D15E1A-359B-45AA-971C-B8A133AE72C9}" destId="{BAF8B253-B5FD-47D1-BCC0-C65328A4BE55}" srcOrd="1" destOrd="0" presId="urn:microsoft.com/office/officeart/2005/8/layout/hList1"/>
    <dgm:cxn modelId="{8DBAD23C-F3FB-42F5-BCEF-3B17E19CEAED}" type="presParOf" srcId="{EAD5E524-BD0B-4A40-9FCB-608EE7B81160}" destId="{F360C1EC-CF1F-4669-8585-07247B65ED84}" srcOrd="3" destOrd="0" presId="urn:microsoft.com/office/officeart/2005/8/layout/hList1"/>
    <dgm:cxn modelId="{CB2DC172-3EC1-4E35-ACAA-6C31E61A5260}" type="presParOf" srcId="{EAD5E524-BD0B-4A40-9FCB-608EE7B81160}" destId="{AEAFA88A-7A31-4017-A9A5-49DF55C03210}" srcOrd="4" destOrd="0" presId="urn:microsoft.com/office/officeart/2005/8/layout/hList1"/>
    <dgm:cxn modelId="{FE39728E-E1A6-48F7-83BA-700281429288}" type="presParOf" srcId="{AEAFA88A-7A31-4017-A9A5-49DF55C03210}" destId="{ECB2503F-E108-4B54-B6AC-4B9E3391C059}" srcOrd="0" destOrd="0" presId="urn:microsoft.com/office/officeart/2005/8/layout/hList1"/>
    <dgm:cxn modelId="{E06CF50E-2079-4FEC-933F-0DE011E1ED17}" type="presParOf" srcId="{AEAFA88A-7A31-4017-A9A5-49DF55C03210}" destId="{0BDB634C-D4CD-45F0-9771-6B950273FDF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A3E102-A744-4A12-AAC7-C0EB363FB384}" type="doc">
      <dgm:prSet loTypeId="urn:microsoft.com/office/officeart/2005/8/layout/pyramid2" loCatId="pyramid" qsTypeId="urn:microsoft.com/office/officeart/2005/8/quickstyle/simple1" qsCatId="simple" csTypeId="urn:microsoft.com/office/officeart/2005/8/colors/accent2_2" csCatId="accent2" phldr="1"/>
      <dgm:spPr/>
    </dgm:pt>
    <dgm:pt modelId="{F324D4B1-331C-47E3-9B8E-4BF29ECF2F6C}">
      <dgm:prSet phldrT="[Text]" custT="1"/>
      <dgm:spPr>
        <a:solidFill>
          <a:srgbClr val="336699">
            <a:alpha val="90000"/>
          </a:srgbClr>
        </a:solidFill>
        <a:ln>
          <a:solidFill>
            <a:srgbClr val="F8F8F8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Struktura hmoty a vesmíru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A39EA93-73B1-4678-870F-9633ECA1CA0C}" type="parTrans" cxnId="{379A56AE-2ECC-4E22-BB00-9BF396275E66}">
      <dgm:prSet/>
      <dgm:spPr/>
      <dgm:t>
        <a:bodyPr/>
        <a:lstStyle/>
        <a:p>
          <a:endParaRPr lang="cs-CZ"/>
        </a:p>
      </dgm:t>
    </dgm:pt>
    <dgm:pt modelId="{21B11E14-44CC-41FD-B21C-60D78E16F785}" type="sibTrans" cxnId="{379A56AE-2ECC-4E22-BB00-9BF396275E66}">
      <dgm:prSet/>
      <dgm:spPr/>
      <dgm:t>
        <a:bodyPr/>
        <a:lstStyle/>
        <a:p>
          <a:endParaRPr lang="cs-CZ"/>
        </a:p>
      </dgm:t>
    </dgm:pt>
    <dgm:pt modelId="{56A1B037-D3C1-4ADA-A006-4934DE024D1C}">
      <dgm:prSet phldrT="[Text]" custT="1"/>
      <dgm:spPr>
        <a:solidFill>
          <a:srgbClr val="022252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Matematika a informatika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CB2556-973B-4A0D-9BAA-52196AE616C4}" type="parTrans" cxnId="{B361DB12-26BA-4A46-B195-D4F779BC9004}">
      <dgm:prSet/>
      <dgm:spPr/>
      <dgm:t>
        <a:bodyPr/>
        <a:lstStyle/>
        <a:p>
          <a:endParaRPr lang="cs-CZ"/>
        </a:p>
      </dgm:t>
    </dgm:pt>
    <dgm:pt modelId="{FA875802-C2BE-4736-855C-2210CCEACCA9}" type="sibTrans" cxnId="{B361DB12-26BA-4A46-B195-D4F779BC9004}">
      <dgm:prSet/>
      <dgm:spPr/>
      <dgm:t>
        <a:bodyPr/>
        <a:lstStyle/>
        <a:p>
          <a:endParaRPr lang="cs-CZ"/>
        </a:p>
      </dgm:t>
    </dgm:pt>
    <dgm:pt modelId="{D6F148C5-5D47-425F-A964-51719411703F}">
      <dgm:prSet phldrT="[Text]" custT="1"/>
      <dgm:spPr>
        <a:solidFill>
          <a:schemeClr val="accent1">
            <a:lumMod val="75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Buňky a organismy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11C12AC-8367-4BA1-AE1F-3875075C2BF1}" type="parTrans" cxnId="{6B4A0A99-0C05-4B66-B384-3246CCD94902}">
      <dgm:prSet/>
      <dgm:spPr/>
      <dgm:t>
        <a:bodyPr/>
        <a:lstStyle/>
        <a:p>
          <a:endParaRPr lang="cs-CZ"/>
        </a:p>
      </dgm:t>
    </dgm:pt>
    <dgm:pt modelId="{9F8546A4-B575-4A95-9FBE-D7D89C5ADF24}" type="sibTrans" cxnId="{6B4A0A99-0C05-4B66-B384-3246CCD94902}">
      <dgm:prSet/>
      <dgm:spPr/>
      <dgm:t>
        <a:bodyPr/>
        <a:lstStyle/>
        <a:p>
          <a:endParaRPr lang="cs-CZ"/>
        </a:p>
      </dgm:t>
    </dgm:pt>
    <dgm:pt modelId="{634CF858-847C-4085-8AEF-C5A46F41628A}">
      <dgm:prSet phldrT="[Text]" custT="1"/>
      <dgm:spPr>
        <a:solidFill>
          <a:schemeClr val="accent1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Zdraví člověka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D86E16-B935-4A88-ABB5-928037B99C0C}" type="parTrans" cxnId="{72287A5A-4A03-416C-8554-61808CE2B7EA}">
      <dgm:prSet/>
      <dgm:spPr/>
      <dgm:t>
        <a:bodyPr/>
        <a:lstStyle/>
        <a:p>
          <a:endParaRPr lang="cs-CZ"/>
        </a:p>
      </dgm:t>
    </dgm:pt>
    <dgm:pt modelId="{3B19E12D-0085-4379-A26B-CAC315B90998}" type="sibTrans" cxnId="{72287A5A-4A03-416C-8554-61808CE2B7EA}">
      <dgm:prSet/>
      <dgm:spPr/>
      <dgm:t>
        <a:bodyPr/>
        <a:lstStyle/>
        <a:p>
          <a:endParaRPr lang="cs-CZ"/>
        </a:p>
      </dgm:t>
    </dgm:pt>
    <dgm:pt modelId="{770E87D4-CD3E-4EB2-964B-A083DE8A9EC2}">
      <dgm:prSet phldrT="[Text]" custT="1"/>
      <dgm:spPr>
        <a:solidFill>
          <a:schemeClr val="accent2">
            <a:lumMod val="75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Společnost a komunikace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5C067B-04C2-4CFA-87B0-3F8B99C05DCA}" type="parTrans" cxnId="{59E83227-5B70-402D-8D74-C75B0E15E2A4}">
      <dgm:prSet/>
      <dgm:spPr/>
      <dgm:t>
        <a:bodyPr/>
        <a:lstStyle/>
        <a:p>
          <a:endParaRPr lang="cs-CZ"/>
        </a:p>
      </dgm:t>
    </dgm:pt>
    <dgm:pt modelId="{7404AF3A-7A6D-4496-9729-608FE600FF32}" type="sibTrans" cxnId="{59E83227-5B70-402D-8D74-C75B0E15E2A4}">
      <dgm:prSet/>
      <dgm:spPr/>
      <dgm:t>
        <a:bodyPr/>
        <a:lstStyle/>
        <a:p>
          <a:endParaRPr lang="cs-CZ"/>
        </a:p>
      </dgm:t>
    </dgm:pt>
    <dgm:pt modelId="{B45A7D89-534A-4E7A-9185-E3C10C33CFDD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Paměť a dějiny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14644E-5C17-4060-9102-7A1D983D7E60}" type="parTrans" cxnId="{1DFC0B9C-B9A8-4EB9-861F-E353070FFACD}">
      <dgm:prSet/>
      <dgm:spPr/>
      <dgm:t>
        <a:bodyPr/>
        <a:lstStyle/>
        <a:p>
          <a:endParaRPr lang="cs-CZ"/>
        </a:p>
      </dgm:t>
    </dgm:pt>
    <dgm:pt modelId="{A87F6F2D-1E2C-4194-8CF1-4662DB055BB3}" type="sibTrans" cxnId="{1DFC0B9C-B9A8-4EB9-861F-E353070FFACD}">
      <dgm:prSet/>
      <dgm:spPr/>
      <dgm:t>
        <a:bodyPr/>
        <a:lstStyle/>
        <a:p>
          <a:endParaRPr lang="cs-CZ"/>
        </a:p>
      </dgm:t>
    </dgm:pt>
    <dgm:pt modelId="{B4A1F71C-D9D6-4F34-9DEA-4753198850EA}">
      <dgm:prSet phldrT="[Text]" custT="1"/>
      <dgm:spPr>
        <a:solidFill>
          <a:srgbClr val="336699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Zdroje a využití energie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E59BBD-498B-4E3C-9AD8-2D94C281271B}" type="parTrans" cxnId="{2863F911-3624-4B26-AC3B-E8B735A4F96B}">
      <dgm:prSet/>
      <dgm:spPr/>
      <dgm:t>
        <a:bodyPr/>
        <a:lstStyle/>
        <a:p>
          <a:endParaRPr lang="cs-CZ"/>
        </a:p>
      </dgm:t>
    </dgm:pt>
    <dgm:pt modelId="{2E6FD707-303E-4034-B7D0-1A0DDC67AAAA}" type="sibTrans" cxnId="{2863F911-3624-4B26-AC3B-E8B735A4F96B}">
      <dgm:prSet/>
      <dgm:spPr/>
      <dgm:t>
        <a:bodyPr/>
        <a:lstStyle/>
        <a:p>
          <a:endParaRPr lang="cs-CZ"/>
        </a:p>
      </dgm:t>
    </dgm:pt>
    <dgm:pt modelId="{7790FB24-0195-40FD-99E4-2D56E336FEC7}">
      <dgm:prSet phldrT="[Text]" custT="1"/>
      <dgm:spPr>
        <a:solidFill>
          <a:schemeClr val="accent6">
            <a:lumMod val="75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Země a životní prostředí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CA7DFD1-7CB3-4DC0-818F-2B73B27D97E4}" type="parTrans" cxnId="{B2239025-65A8-49F8-89AB-6D166F94E9DE}">
      <dgm:prSet/>
      <dgm:spPr/>
      <dgm:t>
        <a:bodyPr/>
        <a:lstStyle/>
        <a:p>
          <a:endParaRPr lang="cs-CZ"/>
        </a:p>
      </dgm:t>
    </dgm:pt>
    <dgm:pt modelId="{4E46CB7E-5089-4FF4-9FC6-E02A58D98330}" type="sibTrans" cxnId="{B2239025-65A8-49F8-89AB-6D166F94E9DE}">
      <dgm:prSet/>
      <dgm:spPr/>
      <dgm:t>
        <a:bodyPr/>
        <a:lstStyle/>
        <a:p>
          <a:endParaRPr lang="cs-CZ"/>
        </a:p>
      </dgm:t>
    </dgm:pt>
    <dgm:pt modelId="{6220B777-F2F1-47DF-BD79-D5768AE8F013}">
      <dgm:prSet phldrT="[Text]" custT="1"/>
      <dgm:spPr>
        <a:solidFill>
          <a:schemeClr val="accent5">
            <a:lumMod val="25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Nové materiály 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189ACBB-215D-4CB4-B14B-C4B7174CEE6B}" type="parTrans" cxnId="{CCE25491-81CF-42DD-8835-06C7EBD962A7}">
      <dgm:prSet/>
      <dgm:spPr/>
      <dgm:t>
        <a:bodyPr/>
        <a:lstStyle/>
        <a:p>
          <a:endParaRPr lang="cs-CZ"/>
        </a:p>
      </dgm:t>
    </dgm:pt>
    <dgm:pt modelId="{DC7986F0-432A-47AD-AAF6-3FBB22A4E6C7}" type="sibTrans" cxnId="{CCE25491-81CF-42DD-8835-06C7EBD962A7}">
      <dgm:prSet/>
      <dgm:spPr/>
      <dgm:t>
        <a:bodyPr/>
        <a:lstStyle/>
        <a:p>
          <a:endParaRPr lang="cs-CZ"/>
        </a:p>
      </dgm:t>
    </dgm:pt>
    <dgm:pt modelId="{C49AF85C-5DDA-4147-A507-429827E8156A}">
      <dgm:prSet phldrT="[Text]" custT="1"/>
      <dgm:spPr>
        <a:solidFill>
          <a:srgbClr val="0070C0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altLang="cs-CZ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Technologie a metody</a:t>
          </a:r>
          <a:endParaRPr lang="cs-CZ" sz="15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CE2F530-4B11-418A-8A7F-1677A44B653F}" type="parTrans" cxnId="{C0A10EC3-3067-471B-AE55-BE2DE0939FB0}">
      <dgm:prSet/>
      <dgm:spPr/>
      <dgm:t>
        <a:bodyPr/>
        <a:lstStyle/>
        <a:p>
          <a:endParaRPr lang="cs-CZ"/>
        </a:p>
      </dgm:t>
    </dgm:pt>
    <dgm:pt modelId="{45BB8FDA-5A34-4080-BF00-E82C965F2173}" type="sibTrans" cxnId="{C0A10EC3-3067-471B-AE55-BE2DE0939FB0}">
      <dgm:prSet/>
      <dgm:spPr/>
      <dgm:t>
        <a:bodyPr/>
        <a:lstStyle/>
        <a:p>
          <a:endParaRPr lang="cs-CZ"/>
        </a:p>
      </dgm:t>
    </dgm:pt>
    <dgm:pt modelId="{6155B70A-F16E-4406-90F6-8784A70B2629}" type="pres">
      <dgm:prSet presAssocID="{74A3E102-A744-4A12-AAC7-C0EB363FB384}" presName="compositeShape" presStyleCnt="0">
        <dgm:presLayoutVars>
          <dgm:dir/>
          <dgm:resizeHandles/>
        </dgm:presLayoutVars>
      </dgm:prSet>
      <dgm:spPr/>
    </dgm:pt>
    <dgm:pt modelId="{6520CCB7-E2D2-458D-BEFE-ECCC1DABBF40}" type="pres">
      <dgm:prSet presAssocID="{74A3E102-A744-4A12-AAC7-C0EB363FB384}" presName="pyramid" presStyleLbl="node1" presStyleIdx="0" presStyleCnt="1"/>
      <dgm:spPr>
        <a:gradFill flip="none" rotWithShape="1">
          <a:gsLst>
            <a:gs pos="0">
              <a:srgbClr val="FFFF00"/>
            </a:gs>
            <a:gs pos="100000">
              <a:srgbClr val="FFC000"/>
            </a:gs>
          </a:gsLst>
          <a:lin ang="5400000" scaled="1"/>
          <a:tileRect/>
        </a:gradFill>
        <a:ln>
          <a:noFill/>
        </a:ln>
      </dgm:spPr>
    </dgm:pt>
    <dgm:pt modelId="{5BBC9FE9-BD07-4E6F-8CBE-B3E9677004BF}" type="pres">
      <dgm:prSet presAssocID="{74A3E102-A744-4A12-AAC7-C0EB363FB384}" presName="theList" presStyleCnt="0"/>
      <dgm:spPr/>
    </dgm:pt>
    <dgm:pt modelId="{11EFE19F-08A5-4C22-B845-41703101D019}" type="pres">
      <dgm:prSet presAssocID="{F324D4B1-331C-47E3-9B8E-4BF29ECF2F6C}" presName="aNode" presStyleLbl="fgAcc1" presStyleIdx="0" presStyleCnt="10">
        <dgm:presLayoutVars>
          <dgm:bulletEnabled val="1"/>
        </dgm:presLayoutVars>
      </dgm:prSet>
      <dgm:spPr/>
    </dgm:pt>
    <dgm:pt modelId="{B11E880E-2DE7-4D12-B6D7-A3A5773533E9}" type="pres">
      <dgm:prSet presAssocID="{F324D4B1-331C-47E3-9B8E-4BF29ECF2F6C}" presName="aSpace" presStyleCnt="0"/>
      <dgm:spPr/>
    </dgm:pt>
    <dgm:pt modelId="{DB54168E-702A-4DEB-BFA8-22F4FA586025}" type="pres">
      <dgm:prSet presAssocID="{56A1B037-D3C1-4ADA-A006-4934DE024D1C}" presName="aNode" presStyleLbl="fgAcc1" presStyleIdx="1" presStyleCnt="10">
        <dgm:presLayoutVars>
          <dgm:bulletEnabled val="1"/>
        </dgm:presLayoutVars>
      </dgm:prSet>
      <dgm:spPr/>
    </dgm:pt>
    <dgm:pt modelId="{951989DF-A153-4E1A-9698-97F027E920D1}" type="pres">
      <dgm:prSet presAssocID="{56A1B037-D3C1-4ADA-A006-4934DE024D1C}" presName="aSpace" presStyleCnt="0"/>
      <dgm:spPr/>
    </dgm:pt>
    <dgm:pt modelId="{0890B793-3164-4BFB-B933-48399EA27DC5}" type="pres">
      <dgm:prSet presAssocID="{D6F148C5-5D47-425F-A964-51719411703F}" presName="aNode" presStyleLbl="fgAcc1" presStyleIdx="2" presStyleCnt="10">
        <dgm:presLayoutVars>
          <dgm:bulletEnabled val="1"/>
        </dgm:presLayoutVars>
      </dgm:prSet>
      <dgm:spPr/>
    </dgm:pt>
    <dgm:pt modelId="{4C4281F6-2F65-4FE9-B762-6B5943434589}" type="pres">
      <dgm:prSet presAssocID="{D6F148C5-5D47-425F-A964-51719411703F}" presName="aSpace" presStyleCnt="0"/>
      <dgm:spPr/>
    </dgm:pt>
    <dgm:pt modelId="{657394D2-0471-4092-88A7-2A4F9A01BF31}" type="pres">
      <dgm:prSet presAssocID="{634CF858-847C-4085-8AEF-C5A46F41628A}" presName="aNode" presStyleLbl="fgAcc1" presStyleIdx="3" presStyleCnt="10">
        <dgm:presLayoutVars>
          <dgm:bulletEnabled val="1"/>
        </dgm:presLayoutVars>
      </dgm:prSet>
      <dgm:spPr/>
    </dgm:pt>
    <dgm:pt modelId="{9E7A38EC-8A9A-4DFF-B5F0-32C656EE366E}" type="pres">
      <dgm:prSet presAssocID="{634CF858-847C-4085-8AEF-C5A46F41628A}" presName="aSpace" presStyleCnt="0"/>
      <dgm:spPr/>
    </dgm:pt>
    <dgm:pt modelId="{00B2C1C1-6536-4EEF-BE23-560B3D7C7BA8}" type="pres">
      <dgm:prSet presAssocID="{770E87D4-CD3E-4EB2-964B-A083DE8A9EC2}" presName="aNode" presStyleLbl="fgAcc1" presStyleIdx="4" presStyleCnt="10">
        <dgm:presLayoutVars>
          <dgm:bulletEnabled val="1"/>
        </dgm:presLayoutVars>
      </dgm:prSet>
      <dgm:spPr/>
    </dgm:pt>
    <dgm:pt modelId="{75D2A1C1-33E3-4753-BBE0-F6A05D4B20E6}" type="pres">
      <dgm:prSet presAssocID="{770E87D4-CD3E-4EB2-964B-A083DE8A9EC2}" presName="aSpace" presStyleCnt="0"/>
      <dgm:spPr/>
    </dgm:pt>
    <dgm:pt modelId="{A8A6C63A-EDE7-4197-AFC9-9AA935DF67EE}" type="pres">
      <dgm:prSet presAssocID="{B45A7D89-534A-4E7A-9185-E3C10C33CFDD}" presName="aNode" presStyleLbl="fgAcc1" presStyleIdx="5" presStyleCnt="10">
        <dgm:presLayoutVars>
          <dgm:bulletEnabled val="1"/>
        </dgm:presLayoutVars>
      </dgm:prSet>
      <dgm:spPr/>
    </dgm:pt>
    <dgm:pt modelId="{0A5D1C65-1A6F-4111-A330-EAE9757FB6AD}" type="pres">
      <dgm:prSet presAssocID="{B45A7D89-534A-4E7A-9185-E3C10C33CFDD}" presName="aSpace" presStyleCnt="0"/>
      <dgm:spPr/>
    </dgm:pt>
    <dgm:pt modelId="{A9522CED-3721-406E-A047-AAFF562DEAA4}" type="pres">
      <dgm:prSet presAssocID="{B4A1F71C-D9D6-4F34-9DEA-4753198850EA}" presName="aNode" presStyleLbl="fgAcc1" presStyleIdx="6" presStyleCnt="10">
        <dgm:presLayoutVars>
          <dgm:bulletEnabled val="1"/>
        </dgm:presLayoutVars>
      </dgm:prSet>
      <dgm:spPr/>
    </dgm:pt>
    <dgm:pt modelId="{06B84D5F-DB62-4EE4-A42B-E8A6D9957907}" type="pres">
      <dgm:prSet presAssocID="{B4A1F71C-D9D6-4F34-9DEA-4753198850EA}" presName="aSpace" presStyleCnt="0"/>
      <dgm:spPr/>
    </dgm:pt>
    <dgm:pt modelId="{8BDA34D1-199A-49B7-A071-2DFC0F259F65}" type="pres">
      <dgm:prSet presAssocID="{7790FB24-0195-40FD-99E4-2D56E336FEC7}" presName="aNode" presStyleLbl="fgAcc1" presStyleIdx="7" presStyleCnt="10">
        <dgm:presLayoutVars>
          <dgm:bulletEnabled val="1"/>
        </dgm:presLayoutVars>
      </dgm:prSet>
      <dgm:spPr/>
    </dgm:pt>
    <dgm:pt modelId="{FB4AC111-1CA2-41C1-A846-EBBF5A619E43}" type="pres">
      <dgm:prSet presAssocID="{7790FB24-0195-40FD-99E4-2D56E336FEC7}" presName="aSpace" presStyleCnt="0"/>
      <dgm:spPr/>
    </dgm:pt>
    <dgm:pt modelId="{9D4F812F-5C41-40AB-88B7-2D050D11A752}" type="pres">
      <dgm:prSet presAssocID="{6220B777-F2F1-47DF-BD79-D5768AE8F013}" presName="aNode" presStyleLbl="fgAcc1" presStyleIdx="8" presStyleCnt="10">
        <dgm:presLayoutVars>
          <dgm:bulletEnabled val="1"/>
        </dgm:presLayoutVars>
      </dgm:prSet>
      <dgm:spPr/>
    </dgm:pt>
    <dgm:pt modelId="{A951FF83-DB1C-4637-AAD8-09FB5A9EC434}" type="pres">
      <dgm:prSet presAssocID="{6220B777-F2F1-47DF-BD79-D5768AE8F013}" presName="aSpace" presStyleCnt="0"/>
      <dgm:spPr/>
    </dgm:pt>
    <dgm:pt modelId="{630E25F7-B11A-4B81-984D-170128F88B8D}" type="pres">
      <dgm:prSet presAssocID="{C49AF85C-5DDA-4147-A507-429827E8156A}" presName="aNode" presStyleLbl="fgAcc1" presStyleIdx="9" presStyleCnt="10">
        <dgm:presLayoutVars>
          <dgm:bulletEnabled val="1"/>
        </dgm:presLayoutVars>
      </dgm:prSet>
      <dgm:spPr/>
    </dgm:pt>
    <dgm:pt modelId="{C8A9DC09-17C7-4006-965A-E6DF3B231349}" type="pres">
      <dgm:prSet presAssocID="{C49AF85C-5DDA-4147-A507-429827E8156A}" presName="aSpace" presStyleCnt="0"/>
      <dgm:spPr/>
    </dgm:pt>
  </dgm:ptLst>
  <dgm:cxnLst>
    <dgm:cxn modelId="{12FEAF03-234E-4411-9550-49768BF06F15}" type="presOf" srcId="{D6F148C5-5D47-425F-A964-51719411703F}" destId="{0890B793-3164-4BFB-B933-48399EA27DC5}" srcOrd="0" destOrd="0" presId="urn:microsoft.com/office/officeart/2005/8/layout/pyramid2"/>
    <dgm:cxn modelId="{2863F911-3624-4B26-AC3B-E8B735A4F96B}" srcId="{74A3E102-A744-4A12-AAC7-C0EB363FB384}" destId="{B4A1F71C-D9D6-4F34-9DEA-4753198850EA}" srcOrd="6" destOrd="0" parTransId="{85E59BBD-498B-4E3C-9AD8-2D94C281271B}" sibTransId="{2E6FD707-303E-4034-B7D0-1A0DDC67AAAA}"/>
    <dgm:cxn modelId="{42BB5F12-2B03-4740-ABAD-61B9ED7154A8}" type="presOf" srcId="{F324D4B1-331C-47E3-9B8E-4BF29ECF2F6C}" destId="{11EFE19F-08A5-4C22-B845-41703101D019}" srcOrd="0" destOrd="0" presId="urn:microsoft.com/office/officeart/2005/8/layout/pyramid2"/>
    <dgm:cxn modelId="{B361DB12-26BA-4A46-B195-D4F779BC9004}" srcId="{74A3E102-A744-4A12-AAC7-C0EB363FB384}" destId="{56A1B037-D3C1-4ADA-A006-4934DE024D1C}" srcOrd="1" destOrd="0" parTransId="{F9CB2556-973B-4A0D-9BAA-52196AE616C4}" sibTransId="{FA875802-C2BE-4736-855C-2210CCEACCA9}"/>
    <dgm:cxn modelId="{B2239025-65A8-49F8-89AB-6D166F94E9DE}" srcId="{74A3E102-A744-4A12-AAC7-C0EB363FB384}" destId="{7790FB24-0195-40FD-99E4-2D56E336FEC7}" srcOrd="7" destOrd="0" parTransId="{ECA7DFD1-7CB3-4DC0-818F-2B73B27D97E4}" sibTransId="{4E46CB7E-5089-4FF4-9FC6-E02A58D98330}"/>
    <dgm:cxn modelId="{59E83227-5B70-402D-8D74-C75B0E15E2A4}" srcId="{74A3E102-A744-4A12-AAC7-C0EB363FB384}" destId="{770E87D4-CD3E-4EB2-964B-A083DE8A9EC2}" srcOrd="4" destOrd="0" parTransId="{AF5C067B-04C2-4CFA-87B0-3F8B99C05DCA}" sibTransId="{7404AF3A-7A6D-4496-9729-608FE600FF32}"/>
    <dgm:cxn modelId="{6240582E-3787-4AE2-93D1-BE80EAF8CEEC}" type="presOf" srcId="{56A1B037-D3C1-4ADA-A006-4934DE024D1C}" destId="{DB54168E-702A-4DEB-BFA8-22F4FA586025}" srcOrd="0" destOrd="0" presId="urn:microsoft.com/office/officeart/2005/8/layout/pyramid2"/>
    <dgm:cxn modelId="{2717384E-E809-43EA-A881-A97EF323F146}" type="presOf" srcId="{C49AF85C-5DDA-4147-A507-429827E8156A}" destId="{630E25F7-B11A-4B81-984D-170128F88B8D}" srcOrd="0" destOrd="0" presId="urn:microsoft.com/office/officeart/2005/8/layout/pyramid2"/>
    <dgm:cxn modelId="{958C7175-BD0F-469E-9019-57BA52DA710B}" type="presOf" srcId="{B4A1F71C-D9D6-4F34-9DEA-4753198850EA}" destId="{A9522CED-3721-406E-A047-AAFF562DEAA4}" srcOrd="0" destOrd="0" presId="urn:microsoft.com/office/officeart/2005/8/layout/pyramid2"/>
    <dgm:cxn modelId="{72287A5A-4A03-416C-8554-61808CE2B7EA}" srcId="{74A3E102-A744-4A12-AAC7-C0EB363FB384}" destId="{634CF858-847C-4085-8AEF-C5A46F41628A}" srcOrd="3" destOrd="0" parTransId="{B9D86E16-B935-4A88-ABB5-928037B99C0C}" sibTransId="{3B19E12D-0085-4379-A26B-CAC315B90998}"/>
    <dgm:cxn modelId="{CCE25491-81CF-42DD-8835-06C7EBD962A7}" srcId="{74A3E102-A744-4A12-AAC7-C0EB363FB384}" destId="{6220B777-F2F1-47DF-BD79-D5768AE8F013}" srcOrd="8" destOrd="0" parTransId="{A189ACBB-215D-4CB4-B14B-C4B7174CEE6B}" sibTransId="{DC7986F0-432A-47AD-AAF6-3FBB22A4E6C7}"/>
    <dgm:cxn modelId="{6B4A0A99-0C05-4B66-B384-3246CCD94902}" srcId="{74A3E102-A744-4A12-AAC7-C0EB363FB384}" destId="{D6F148C5-5D47-425F-A964-51719411703F}" srcOrd="2" destOrd="0" parTransId="{111C12AC-8367-4BA1-AE1F-3875075C2BF1}" sibTransId="{9F8546A4-B575-4A95-9FBE-D7D89C5ADF24}"/>
    <dgm:cxn modelId="{1DFC0B9C-B9A8-4EB9-861F-E353070FFACD}" srcId="{74A3E102-A744-4A12-AAC7-C0EB363FB384}" destId="{B45A7D89-534A-4E7A-9185-E3C10C33CFDD}" srcOrd="5" destOrd="0" parTransId="{2E14644E-5C17-4060-9102-7A1D983D7E60}" sibTransId="{A87F6F2D-1E2C-4194-8CF1-4662DB055BB3}"/>
    <dgm:cxn modelId="{379A56AE-2ECC-4E22-BB00-9BF396275E66}" srcId="{74A3E102-A744-4A12-AAC7-C0EB363FB384}" destId="{F324D4B1-331C-47E3-9B8E-4BF29ECF2F6C}" srcOrd="0" destOrd="0" parTransId="{BA39EA93-73B1-4678-870F-9633ECA1CA0C}" sibTransId="{21B11E14-44CC-41FD-B21C-60D78E16F785}"/>
    <dgm:cxn modelId="{E3257AB4-B290-4A4B-9F6E-65D2A1695C57}" type="presOf" srcId="{6220B777-F2F1-47DF-BD79-D5768AE8F013}" destId="{9D4F812F-5C41-40AB-88B7-2D050D11A752}" srcOrd="0" destOrd="0" presId="urn:microsoft.com/office/officeart/2005/8/layout/pyramid2"/>
    <dgm:cxn modelId="{65E040B8-D4FB-4E8A-8E94-569BD3628C59}" type="presOf" srcId="{634CF858-847C-4085-8AEF-C5A46F41628A}" destId="{657394D2-0471-4092-88A7-2A4F9A01BF31}" srcOrd="0" destOrd="0" presId="urn:microsoft.com/office/officeart/2005/8/layout/pyramid2"/>
    <dgm:cxn modelId="{F65DE0BC-3F76-4CA7-B06B-CF3A5CAA001A}" type="presOf" srcId="{7790FB24-0195-40FD-99E4-2D56E336FEC7}" destId="{8BDA34D1-199A-49B7-A071-2DFC0F259F65}" srcOrd="0" destOrd="0" presId="urn:microsoft.com/office/officeart/2005/8/layout/pyramid2"/>
    <dgm:cxn modelId="{8DCE4BBF-D992-4570-82C4-611A96B77E9D}" type="presOf" srcId="{B45A7D89-534A-4E7A-9185-E3C10C33CFDD}" destId="{A8A6C63A-EDE7-4197-AFC9-9AA935DF67EE}" srcOrd="0" destOrd="0" presId="urn:microsoft.com/office/officeart/2005/8/layout/pyramid2"/>
    <dgm:cxn modelId="{C0A10EC3-3067-471B-AE55-BE2DE0939FB0}" srcId="{74A3E102-A744-4A12-AAC7-C0EB363FB384}" destId="{C49AF85C-5DDA-4147-A507-429827E8156A}" srcOrd="9" destOrd="0" parTransId="{6CE2F530-4B11-418A-8A7F-1677A44B653F}" sibTransId="{45BB8FDA-5A34-4080-BF00-E82C965F2173}"/>
    <dgm:cxn modelId="{E9394EC7-B585-463B-A058-9D9E53F1874B}" type="presOf" srcId="{770E87D4-CD3E-4EB2-964B-A083DE8A9EC2}" destId="{00B2C1C1-6536-4EEF-BE23-560B3D7C7BA8}" srcOrd="0" destOrd="0" presId="urn:microsoft.com/office/officeart/2005/8/layout/pyramid2"/>
    <dgm:cxn modelId="{EC9024FE-49F2-4910-A8D7-E44D324E9C60}" type="presOf" srcId="{74A3E102-A744-4A12-AAC7-C0EB363FB384}" destId="{6155B70A-F16E-4406-90F6-8784A70B2629}" srcOrd="0" destOrd="0" presId="urn:microsoft.com/office/officeart/2005/8/layout/pyramid2"/>
    <dgm:cxn modelId="{55B834E3-2CFE-4E2B-B98C-456CD363525E}" type="presParOf" srcId="{6155B70A-F16E-4406-90F6-8784A70B2629}" destId="{6520CCB7-E2D2-458D-BEFE-ECCC1DABBF40}" srcOrd="0" destOrd="0" presId="urn:microsoft.com/office/officeart/2005/8/layout/pyramid2"/>
    <dgm:cxn modelId="{9D13A2F5-F76B-48BB-BA55-5D4F2E3A1858}" type="presParOf" srcId="{6155B70A-F16E-4406-90F6-8784A70B2629}" destId="{5BBC9FE9-BD07-4E6F-8CBE-B3E9677004BF}" srcOrd="1" destOrd="0" presId="urn:microsoft.com/office/officeart/2005/8/layout/pyramid2"/>
    <dgm:cxn modelId="{437A8214-2C29-428A-A8A3-429C4E3A52B7}" type="presParOf" srcId="{5BBC9FE9-BD07-4E6F-8CBE-B3E9677004BF}" destId="{11EFE19F-08A5-4C22-B845-41703101D019}" srcOrd="0" destOrd="0" presId="urn:microsoft.com/office/officeart/2005/8/layout/pyramid2"/>
    <dgm:cxn modelId="{EED2C32B-30D7-400A-A9B3-4B95F555E719}" type="presParOf" srcId="{5BBC9FE9-BD07-4E6F-8CBE-B3E9677004BF}" destId="{B11E880E-2DE7-4D12-B6D7-A3A5773533E9}" srcOrd="1" destOrd="0" presId="urn:microsoft.com/office/officeart/2005/8/layout/pyramid2"/>
    <dgm:cxn modelId="{45682129-49B2-4BFA-9FAF-E627CB446501}" type="presParOf" srcId="{5BBC9FE9-BD07-4E6F-8CBE-B3E9677004BF}" destId="{DB54168E-702A-4DEB-BFA8-22F4FA586025}" srcOrd="2" destOrd="0" presId="urn:microsoft.com/office/officeart/2005/8/layout/pyramid2"/>
    <dgm:cxn modelId="{D0EF4DB6-392D-4AEA-8D03-A160083F7437}" type="presParOf" srcId="{5BBC9FE9-BD07-4E6F-8CBE-B3E9677004BF}" destId="{951989DF-A153-4E1A-9698-97F027E920D1}" srcOrd="3" destOrd="0" presId="urn:microsoft.com/office/officeart/2005/8/layout/pyramid2"/>
    <dgm:cxn modelId="{0E1FD793-DBC6-4EF5-8B58-470B3F967BC1}" type="presParOf" srcId="{5BBC9FE9-BD07-4E6F-8CBE-B3E9677004BF}" destId="{0890B793-3164-4BFB-B933-48399EA27DC5}" srcOrd="4" destOrd="0" presId="urn:microsoft.com/office/officeart/2005/8/layout/pyramid2"/>
    <dgm:cxn modelId="{FC29FCFB-2688-46D0-A2B6-7F2F8B45D30C}" type="presParOf" srcId="{5BBC9FE9-BD07-4E6F-8CBE-B3E9677004BF}" destId="{4C4281F6-2F65-4FE9-B762-6B5943434589}" srcOrd="5" destOrd="0" presId="urn:microsoft.com/office/officeart/2005/8/layout/pyramid2"/>
    <dgm:cxn modelId="{FDE30E70-BBF0-49CC-A1A0-AE05C4B96ECB}" type="presParOf" srcId="{5BBC9FE9-BD07-4E6F-8CBE-B3E9677004BF}" destId="{657394D2-0471-4092-88A7-2A4F9A01BF31}" srcOrd="6" destOrd="0" presId="urn:microsoft.com/office/officeart/2005/8/layout/pyramid2"/>
    <dgm:cxn modelId="{56452925-AF4B-4EBF-A944-3B300CAE4F00}" type="presParOf" srcId="{5BBC9FE9-BD07-4E6F-8CBE-B3E9677004BF}" destId="{9E7A38EC-8A9A-4DFF-B5F0-32C656EE366E}" srcOrd="7" destOrd="0" presId="urn:microsoft.com/office/officeart/2005/8/layout/pyramid2"/>
    <dgm:cxn modelId="{E5136EFE-FF5B-4288-9E1A-6BCE49F73CF9}" type="presParOf" srcId="{5BBC9FE9-BD07-4E6F-8CBE-B3E9677004BF}" destId="{00B2C1C1-6536-4EEF-BE23-560B3D7C7BA8}" srcOrd="8" destOrd="0" presId="urn:microsoft.com/office/officeart/2005/8/layout/pyramid2"/>
    <dgm:cxn modelId="{8105E448-6A98-41B3-8365-5FFD1D107CD8}" type="presParOf" srcId="{5BBC9FE9-BD07-4E6F-8CBE-B3E9677004BF}" destId="{75D2A1C1-33E3-4753-BBE0-F6A05D4B20E6}" srcOrd="9" destOrd="0" presId="urn:microsoft.com/office/officeart/2005/8/layout/pyramid2"/>
    <dgm:cxn modelId="{F5F11C62-F03C-408C-9F4E-366C1F5084A2}" type="presParOf" srcId="{5BBC9FE9-BD07-4E6F-8CBE-B3E9677004BF}" destId="{A8A6C63A-EDE7-4197-AFC9-9AA935DF67EE}" srcOrd="10" destOrd="0" presId="urn:microsoft.com/office/officeart/2005/8/layout/pyramid2"/>
    <dgm:cxn modelId="{86D43C30-2A22-47A8-8399-CC04D166B4C9}" type="presParOf" srcId="{5BBC9FE9-BD07-4E6F-8CBE-B3E9677004BF}" destId="{0A5D1C65-1A6F-4111-A330-EAE9757FB6AD}" srcOrd="11" destOrd="0" presId="urn:microsoft.com/office/officeart/2005/8/layout/pyramid2"/>
    <dgm:cxn modelId="{9FE9018F-8018-4314-B884-9637D01835F3}" type="presParOf" srcId="{5BBC9FE9-BD07-4E6F-8CBE-B3E9677004BF}" destId="{A9522CED-3721-406E-A047-AAFF562DEAA4}" srcOrd="12" destOrd="0" presId="urn:microsoft.com/office/officeart/2005/8/layout/pyramid2"/>
    <dgm:cxn modelId="{2B7666D9-A6D2-4391-BE73-7CD2DCE20FDF}" type="presParOf" srcId="{5BBC9FE9-BD07-4E6F-8CBE-B3E9677004BF}" destId="{06B84D5F-DB62-4EE4-A42B-E8A6D9957907}" srcOrd="13" destOrd="0" presId="urn:microsoft.com/office/officeart/2005/8/layout/pyramid2"/>
    <dgm:cxn modelId="{F4AE228D-CC80-459B-A1DC-E64E4CB7C181}" type="presParOf" srcId="{5BBC9FE9-BD07-4E6F-8CBE-B3E9677004BF}" destId="{8BDA34D1-199A-49B7-A071-2DFC0F259F65}" srcOrd="14" destOrd="0" presId="urn:microsoft.com/office/officeart/2005/8/layout/pyramid2"/>
    <dgm:cxn modelId="{43E8C629-9245-4651-AB98-C08F785E7922}" type="presParOf" srcId="{5BBC9FE9-BD07-4E6F-8CBE-B3E9677004BF}" destId="{FB4AC111-1CA2-41C1-A846-EBBF5A619E43}" srcOrd="15" destOrd="0" presId="urn:microsoft.com/office/officeart/2005/8/layout/pyramid2"/>
    <dgm:cxn modelId="{344095CA-C52C-4236-AF1C-9E8B850F4530}" type="presParOf" srcId="{5BBC9FE9-BD07-4E6F-8CBE-B3E9677004BF}" destId="{9D4F812F-5C41-40AB-88B7-2D050D11A752}" srcOrd="16" destOrd="0" presId="urn:microsoft.com/office/officeart/2005/8/layout/pyramid2"/>
    <dgm:cxn modelId="{BB611C93-6503-40E2-BBA6-2D416F2CA146}" type="presParOf" srcId="{5BBC9FE9-BD07-4E6F-8CBE-B3E9677004BF}" destId="{A951FF83-DB1C-4637-AAD8-09FB5A9EC434}" srcOrd="17" destOrd="0" presId="urn:microsoft.com/office/officeart/2005/8/layout/pyramid2"/>
    <dgm:cxn modelId="{E9D7977C-BC5B-4D03-83DD-2121B05AE680}" type="presParOf" srcId="{5BBC9FE9-BD07-4E6F-8CBE-B3E9677004BF}" destId="{630E25F7-B11A-4B81-984D-170128F88B8D}" srcOrd="18" destOrd="0" presId="urn:microsoft.com/office/officeart/2005/8/layout/pyramid2"/>
    <dgm:cxn modelId="{23673881-65B2-4944-A461-B3FF048DB3A2}" type="presParOf" srcId="{5BBC9FE9-BD07-4E6F-8CBE-B3E9677004BF}" destId="{C8A9DC09-17C7-4006-965A-E6DF3B231349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10920-44F6-4CFC-8BE6-94FD6A6464A8}">
      <dsp:nvSpPr>
        <dsp:cNvPr id="0" name=""/>
        <dsp:cNvSpPr/>
      </dsp:nvSpPr>
      <dsp:spPr>
        <a:xfrm>
          <a:off x="0" y="0"/>
          <a:ext cx="7970938" cy="4727051"/>
        </a:xfrm>
        <a:prstGeom prst="roundRect">
          <a:avLst>
            <a:gd name="adj" fmla="val 10000"/>
          </a:avLst>
        </a:prstGeom>
        <a:gradFill flip="none" rotWithShape="1">
          <a:gsLst>
            <a:gs pos="100000">
              <a:srgbClr val="3E8E4D"/>
            </a:gs>
            <a:gs pos="0">
              <a:srgbClr val="92D050"/>
            </a:gs>
          </a:gsLst>
          <a:lin ang="13500000" scaled="1"/>
          <a:tileRect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chemeClr val="bg1"/>
              </a:solidFill>
              <a:latin typeface="Calibri" pitchFamily="34" charset="0"/>
            </a:rPr>
            <a:t>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38451" y="138451"/>
        <a:ext cx="7694036" cy="44501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3BD00-9899-4671-8006-2E9DE8A6668A}">
      <dsp:nvSpPr>
        <dsp:cNvPr id="0" name=""/>
        <dsp:cNvSpPr/>
      </dsp:nvSpPr>
      <dsp:spPr>
        <a:xfrm>
          <a:off x="1510585" y="39295"/>
          <a:ext cx="2351608" cy="2351608"/>
        </a:xfrm>
        <a:prstGeom prst="triangle">
          <a:avLst/>
        </a:prstGeom>
        <a:gradFill rotWithShape="0">
          <a:gsLst>
            <a:gs pos="0">
              <a:srgbClr val="92D050"/>
            </a:gs>
            <a:gs pos="100000">
              <a:srgbClr val="379939"/>
            </a:gs>
          </a:gsLst>
          <a:lin ang="54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/>
              </a:solidFill>
              <a:latin typeface="Calibri" pitchFamily="34" charset="0"/>
            </a:rPr>
            <a:t>Hranice poznání</a:t>
          </a:r>
        </a:p>
      </dsp:txBody>
      <dsp:txXfrm>
        <a:off x="2098487" y="1215099"/>
        <a:ext cx="1175804" cy="1175804"/>
      </dsp:txXfrm>
    </dsp:sp>
    <dsp:sp modelId="{4552D0C6-6CA6-47CC-B04D-F3730256C2E3}">
      <dsp:nvSpPr>
        <dsp:cNvPr id="0" name=""/>
        <dsp:cNvSpPr/>
      </dsp:nvSpPr>
      <dsp:spPr>
        <a:xfrm>
          <a:off x="334781" y="2351608"/>
          <a:ext cx="2351608" cy="2351608"/>
        </a:xfrm>
        <a:prstGeom prst="triangle">
          <a:avLst/>
        </a:prstGeom>
        <a:gradFill rotWithShape="0">
          <a:gsLst>
            <a:gs pos="0">
              <a:srgbClr val="FFC000"/>
            </a:gs>
            <a:gs pos="100000">
              <a:srgbClr val="F3A303"/>
            </a:gs>
          </a:gsLst>
          <a:lin ang="54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/>
              </a:solidFill>
              <a:latin typeface="Calibri" pitchFamily="34" charset="0"/>
            </a:rPr>
            <a:t>Vyspělé technologie</a:t>
          </a:r>
        </a:p>
      </dsp:txBody>
      <dsp:txXfrm>
        <a:off x="922683" y="3527412"/>
        <a:ext cx="1175804" cy="1175804"/>
      </dsp:txXfrm>
    </dsp:sp>
    <dsp:sp modelId="{FE3C17D1-875D-4FB8-8731-5FAC42627DA9}">
      <dsp:nvSpPr>
        <dsp:cNvPr id="0" name=""/>
        <dsp:cNvSpPr/>
      </dsp:nvSpPr>
      <dsp:spPr>
        <a:xfrm rot="10800000">
          <a:off x="1510585" y="2351608"/>
          <a:ext cx="2351608" cy="2351608"/>
        </a:xfrm>
        <a:prstGeom prst="triangle">
          <a:avLst/>
        </a:prstGeom>
        <a:gradFill rotWithShape="0">
          <a:gsLst>
            <a:gs pos="0">
              <a:schemeClr val="accent5">
                <a:lumMod val="25000"/>
              </a:schemeClr>
            </a:gs>
            <a:gs pos="100000">
              <a:schemeClr val="accent1">
                <a:lumMod val="50000"/>
              </a:schemeClr>
            </a:gs>
          </a:gsLst>
          <a:lin ang="54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b="1" kern="1200" dirty="0">
            <a:solidFill>
              <a:schemeClr val="bg1"/>
            </a:solidFill>
            <a:latin typeface="Calibri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b="1" kern="1200" dirty="0">
            <a:solidFill>
              <a:schemeClr val="bg1"/>
            </a:solidFill>
            <a:latin typeface="Calibri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>
              <a:solidFill>
                <a:schemeClr val="bg1"/>
              </a:solidFill>
              <a:latin typeface="Calibri" pitchFamily="34" charset="0"/>
            </a:rPr>
            <a:t>AV ČR </a:t>
          </a:r>
          <a:r>
            <a:rPr lang="cs-CZ" sz="1600" b="1" kern="1200" dirty="0">
              <a:solidFill>
                <a:schemeClr val="bg1"/>
              </a:solidFill>
              <a:latin typeface="Calibri" pitchFamily="34" charset="0"/>
            </a:rPr>
            <a:t>-společenství 54 pracovišť</a:t>
          </a:r>
        </a:p>
      </dsp:txBody>
      <dsp:txXfrm rot="10800000">
        <a:off x="2098487" y="2351608"/>
        <a:ext cx="1175804" cy="1175804"/>
      </dsp:txXfrm>
    </dsp:sp>
    <dsp:sp modelId="{36E68258-B38A-4D4E-8386-260F7F9ACAFF}">
      <dsp:nvSpPr>
        <dsp:cNvPr id="0" name=""/>
        <dsp:cNvSpPr/>
      </dsp:nvSpPr>
      <dsp:spPr>
        <a:xfrm>
          <a:off x="2686389" y="2351608"/>
          <a:ext cx="2351608" cy="2351608"/>
        </a:xfrm>
        <a:prstGeom prst="triangle">
          <a:avLst/>
        </a:prstGeom>
        <a:gradFill rotWithShape="0">
          <a:gsLst>
            <a:gs pos="100000">
              <a:srgbClr val="336699"/>
            </a:gs>
            <a:gs pos="0">
              <a:srgbClr val="022252"/>
            </a:gs>
          </a:gsLst>
          <a:lin ang="54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/>
              </a:solidFill>
              <a:latin typeface="Calibri" pitchFamily="34" charset="0"/>
            </a:rPr>
            <a:t>Proměny společnosti    a globální výzvy</a:t>
          </a:r>
        </a:p>
      </dsp:txBody>
      <dsp:txXfrm>
        <a:off x="3274291" y="3527412"/>
        <a:ext cx="1175804" cy="11758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77D08-18EF-4376-B010-5CE15E962E23}">
      <dsp:nvSpPr>
        <dsp:cNvPr id="0" name=""/>
        <dsp:cNvSpPr/>
      </dsp:nvSpPr>
      <dsp:spPr>
        <a:xfrm rot="5400000">
          <a:off x="4752591" y="-2844002"/>
          <a:ext cx="970701" cy="6950051"/>
        </a:xfrm>
        <a:prstGeom prst="round2SameRect">
          <a:avLst/>
        </a:prstGeom>
        <a:gradFill rotWithShape="0">
          <a:gsLst>
            <a:gs pos="83000">
              <a:srgbClr val="3E8E4D"/>
            </a:gs>
            <a:gs pos="34000">
              <a:srgbClr val="24522D"/>
            </a:gs>
          </a:gsLst>
          <a:lin ang="27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700" kern="1200" noProof="0" dirty="0">
              <a:solidFill>
                <a:schemeClr val="accent3"/>
              </a:solidFill>
              <a:latin typeface="Calibri" pitchFamily="34" charset="0"/>
            </a:rPr>
            <a:t>Výzkum na hranicích poznání</a:t>
          </a:r>
          <a:endParaRPr lang="cs-CZ" sz="1700" kern="1200" noProof="0" dirty="0">
            <a:solidFill>
              <a:schemeClr val="accent3"/>
            </a:solidFill>
            <a:latin typeface="Calibri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700" kern="1200" noProof="0" dirty="0">
              <a:solidFill>
                <a:schemeClr val="accent3"/>
              </a:solidFill>
              <a:latin typeface="Calibri" pitchFamily="34" charset="0"/>
            </a:rPr>
            <a:t>Špičková kvalita jako kritérium pro poskytování finanční podpory</a:t>
          </a:r>
          <a:endParaRPr lang="cs-CZ" sz="1700" kern="1200" noProof="0" dirty="0">
            <a:solidFill>
              <a:schemeClr val="accent3"/>
            </a:solidFill>
            <a:latin typeface="Calibri" pitchFamily="34" charset="0"/>
          </a:endParaRPr>
        </a:p>
      </dsp:txBody>
      <dsp:txXfrm rot="-5400000">
        <a:off x="1762916" y="193059"/>
        <a:ext cx="6902665" cy="875929"/>
      </dsp:txXfrm>
    </dsp:sp>
    <dsp:sp modelId="{417B1D0E-1D4D-464F-AF3D-F84FB92B0230}">
      <dsp:nvSpPr>
        <dsp:cNvPr id="0" name=""/>
        <dsp:cNvSpPr/>
      </dsp:nvSpPr>
      <dsp:spPr>
        <a:xfrm>
          <a:off x="573" y="0"/>
          <a:ext cx="1756805" cy="1213376"/>
        </a:xfrm>
        <a:prstGeom prst="roundRect">
          <a:avLst/>
        </a:prstGeom>
        <a:solidFill>
          <a:srgbClr val="24522D"/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noProof="0" dirty="0">
              <a:solidFill>
                <a:schemeClr val="accent3"/>
              </a:solidFill>
              <a:latin typeface="Calibri" pitchFamily="34" charset="0"/>
            </a:rPr>
            <a:t>Kvalita</a:t>
          </a:r>
          <a:endParaRPr lang="cs-CZ" sz="2200" kern="1200" noProof="0" dirty="0">
            <a:solidFill>
              <a:schemeClr val="accent3"/>
            </a:solidFill>
            <a:latin typeface="Calibri" pitchFamily="34" charset="0"/>
          </a:endParaRPr>
        </a:p>
      </dsp:txBody>
      <dsp:txXfrm>
        <a:off x="59805" y="59232"/>
        <a:ext cx="1638341" cy="1094912"/>
      </dsp:txXfrm>
    </dsp:sp>
    <dsp:sp modelId="{2CD8D90E-B135-4BD7-AB31-7AF890A024F0}">
      <dsp:nvSpPr>
        <dsp:cNvPr id="0" name=""/>
        <dsp:cNvSpPr/>
      </dsp:nvSpPr>
      <dsp:spPr>
        <a:xfrm rot="5400000">
          <a:off x="4719783" y="-1584001"/>
          <a:ext cx="1030205" cy="6954649"/>
        </a:xfrm>
        <a:prstGeom prst="round2SameRect">
          <a:avLst/>
        </a:prstGeom>
        <a:gradFill flip="none" rotWithShape="1">
          <a:gsLst>
            <a:gs pos="8000">
              <a:srgbClr val="A162D0"/>
            </a:gs>
            <a:gs pos="95000">
              <a:srgbClr val="643183"/>
            </a:gs>
          </a:gsLst>
          <a:lin ang="2700000" scaled="0"/>
          <a:tileRect/>
        </a:gra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/>
              </a:solidFill>
              <a:latin typeface="Calibri" pitchFamily="34" charset="0"/>
            </a:rPr>
            <a:t>Reflexe společenských a globálních výzev a účast na realizaci Národních priorit orientovaného výzkumu, experimentálního vývoje a inovací</a:t>
          </a:r>
          <a:endParaRPr lang="cs-CZ" sz="1600" kern="1200" noProof="0" dirty="0">
            <a:solidFill>
              <a:schemeClr val="accent3"/>
            </a:solidFill>
            <a:latin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/>
              </a:solidFill>
              <a:latin typeface="Calibri" pitchFamily="34" charset="0"/>
            </a:rPr>
            <a:t>Podpora ekonomické konkurenceschopnosti, inovační výkonnosti                    a civilizačních kompetencí České republiky</a:t>
          </a:r>
          <a:endParaRPr lang="cs-CZ" sz="1600" kern="1200" noProof="0" dirty="0">
            <a:solidFill>
              <a:schemeClr val="accent3"/>
            </a:solidFill>
            <a:latin typeface="Calibri" pitchFamily="34" charset="0"/>
          </a:endParaRPr>
        </a:p>
      </dsp:txBody>
      <dsp:txXfrm rot="-5400000">
        <a:off x="1757561" y="1428511"/>
        <a:ext cx="6904359" cy="929625"/>
      </dsp:txXfrm>
    </dsp:sp>
    <dsp:sp modelId="{02F99AEA-004D-4CB0-8BF2-5429B8DB71AA}">
      <dsp:nvSpPr>
        <dsp:cNvPr id="0" name=""/>
        <dsp:cNvSpPr/>
      </dsp:nvSpPr>
      <dsp:spPr>
        <a:xfrm>
          <a:off x="0" y="1260005"/>
          <a:ext cx="1756804" cy="1213376"/>
        </a:xfrm>
        <a:prstGeom prst="roundRect">
          <a:avLst/>
        </a:prstGeom>
        <a:solidFill>
          <a:srgbClr val="643183"/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spc="0" noProof="0" dirty="0">
              <a:solidFill>
                <a:schemeClr val="accent3"/>
              </a:solidFill>
              <a:latin typeface="Calibri" pitchFamily="34" charset="0"/>
            </a:rPr>
            <a:t>Relevance</a:t>
          </a:r>
          <a:endParaRPr lang="cs-CZ" sz="2200" kern="1200" spc="0" noProof="0" dirty="0">
            <a:solidFill>
              <a:schemeClr val="accent3"/>
            </a:solidFill>
            <a:latin typeface="Calibri" pitchFamily="34" charset="0"/>
          </a:endParaRPr>
        </a:p>
      </dsp:txBody>
      <dsp:txXfrm>
        <a:off x="59232" y="1319237"/>
        <a:ext cx="1638340" cy="1094912"/>
      </dsp:txXfrm>
    </dsp:sp>
    <dsp:sp modelId="{30A3E967-013C-4329-A982-4F064CF279AE}">
      <dsp:nvSpPr>
        <dsp:cNvPr id="0" name=""/>
        <dsp:cNvSpPr/>
      </dsp:nvSpPr>
      <dsp:spPr>
        <a:xfrm rot="5400000">
          <a:off x="4747014" y="-317500"/>
          <a:ext cx="970701" cy="6949606"/>
        </a:xfrm>
        <a:prstGeom prst="round2SameRect">
          <a:avLst/>
        </a:prstGeom>
        <a:gradFill flip="none" rotWithShape="1">
          <a:gsLst>
            <a:gs pos="4000">
              <a:schemeClr val="accent1">
                <a:lumMod val="50000"/>
              </a:schemeClr>
            </a:gs>
            <a:gs pos="82000">
              <a:schemeClr val="accent5">
                <a:lumMod val="25000"/>
              </a:schemeClr>
            </a:gs>
          </a:gsLst>
          <a:lin ang="27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/>
              </a:solidFill>
              <a:latin typeface="Calibri" pitchFamily="34" charset="0"/>
            </a:rPr>
            <a:t>Zapojení partnerů ze vzdělávací a aplikační sféry do tvorby a řešení výzkumných programů</a:t>
          </a:r>
          <a:endParaRPr lang="cs-CZ" sz="1700" kern="1200" noProof="0" dirty="0">
            <a:solidFill>
              <a:schemeClr val="accent3"/>
            </a:solidFill>
            <a:latin typeface="Calibri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/>
              </a:solidFill>
              <a:latin typeface="Calibri" pitchFamily="34" charset="0"/>
            </a:rPr>
            <a:t>Prosazování intenzivní spolupráce na evropské a mezinárodní úrovni</a:t>
          </a:r>
        </a:p>
      </dsp:txBody>
      <dsp:txXfrm rot="-5400000">
        <a:off x="1757562" y="2719338"/>
        <a:ext cx="6902220" cy="875929"/>
      </dsp:txXfrm>
    </dsp:sp>
    <dsp:sp modelId="{8A52ABA6-F5E3-4970-9DB0-E0C6A84CDAA5}">
      <dsp:nvSpPr>
        <dsp:cNvPr id="0" name=""/>
        <dsp:cNvSpPr/>
      </dsp:nvSpPr>
      <dsp:spPr>
        <a:xfrm>
          <a:off x="0" y="2523604"/>
          <a:ext cx="1756805" cy="1213376"/>
        </a:xfrm>
        <a:prstGeom prst="roundRect">
          <a:avLst/>
        </a:prstGeom>
        <a:solidFill>
          <a:schemeClr val="accent1">
            <a:lumMod val="25000"/>
          </a:schemeClr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spc="0" noProof="0" dirty="0">
              <a:solidFill>
                <a:schemeClr val="accent3"/>
              </a:solidFill>
              <a:latin typeface="Calibri" pitchFamily="34" charset="0"/>
            </a:rPr>
            <a:t>Otevřenost</a:t>
          </a:r>
          <a:endParaRPr lang="cs-CZ" sz="2200" kern="1200" spc="0" noProof="0" dirty="0">
            <a:solidFill>
              <a:schemeClr val="accent3"/>
            </a:solidFill>
            <a:latin typeface="Calibri" pitchFamily="34" charset="0"/>
          </a:endParaRPr>
        </a:p>
      </dsp:txBody>
      <dsp:txXfrm>
        <a:off x="59232" y="2582836"/>
        <a:ext cx="1638341" cy="1094912"/>
      </dsp:txXfrm>
    </dsp:sp>
    <dsp:sp modelId="{87E294B3-4635-4375-B881-37FD8A90C1B3}">
      <dsp:nvSpPr>
        <dsp:cNvPr id="0" name=""/>
        <dsp:cNvSpPr/>
      </dsp:nvSpPr>
      <dsp:spPr>
        <a:xfrm rot="5400000">
          <a:off x="4751746" y="936408"/>
          <a:ext cx="930388" cy="6951886"/>
        </a:xfrm>
        <a:prstGeom prst="round2SameRect">
          <a:avLst/>
        </a:prstGeom>
        <a:gradFill rotWithShape="0">
          <a:gsLst>
            <a:gs pos="100000">
              <a:srgbClr val="ECD234"/>
            </a:gs>
            <a:gs pos="51000">
              <a:srgbClr val="D6A300"/>
            </a:gs>
          </a:gsLst>
          <a:lin ang="27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/>
              </a:solidFill>
              <a:latin typeface="Calibri" pitchFamily="34" charset="0"/>
            </a:rPr>
            <a:t>Soustředění personálních a materiálních zdrojů do konkrétních výzkumných programů</a:t>
          </a:r>
          <a:endParaRPr lang="cs-CZ" sz="1600" kern="1200" noProof="0" dirty="0">
            <a:solidFill>
              <a:schemeClr val="accent3"/>
            </a:solidFill>
            <a:latin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/>
              </a:solidFill>
              <a:latin typeface="Calibri" pitchFamily="34" charset="0"/>
            </a:rPr>
            <a:t>Pravidelné hodnocení výzkumných programů na základě jejich vědecké hodnoty a společensko-ekonomického přínosu</a:t>
          </a:r>
        </a:p>
      </dsp:txBody>
      <dsp:txXfrm rot="-5400000">
        <a:off x="1740997" y="3992575"/>
        <a:ext cx="6906468" cy="839552"/>
      </dsp:txXfrm>
    </dsp:sp>
    <dsp:sp modelId="{7E2E72B3-7C20-41A5-A526-BCEBA0A63EC7}">
      <dsp:nvSpPr>
        <dsp:cNvPr id="0" name=""/>
        <dsp:cNvSpPr/>
      </dsp:nvSpPr>
      <dsp:spPr>
        <a:xfrm>
          <a:off x="0" y="3787797"/>
          <a:ext cx="1756788" cy="1213376"/>
        </a:xfrm>
        <a:prstGeom prst="roundRect">
          <a:avLst/>
        </a:prstGeom>
        <a:solidFill>
          <a:srgbClr val="D6A300"/>
        </a:solidFill>
        <a:ln w="12700">
          <a:solidFill>
            <a:schemeClr val="lt1">
              <a:hueOff val="0"/>
              <a:satOff val="0"/>
              <a:lumOff val="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noProof="0" dirty="0">
              <a:solidFill>
                <a:schemeClr val="accent3"/>
              </a:solidFill>
              <a:latin typeface="Calibri" pitchFamily="34" charset="0"/>
            </a:rPr>
            <a:t>Efektivita</a:t>
          </a:r>
        </a:p>
      </dsp:txBody>
      <dsp:txXfrm>
        <a:off x="59232" y="3847029"/>
        <a:ext cx="1638324" cy="10949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D0A2D-F504-41EE-9445-CD1EF37B1F4E}">
      <dsp:nvSpPr>
        <dsp:cNvPr id="0" name=""/>
        <dsp:cNvSpPr/>
      </dsp:nvSpPr>
      <dsp:spPr>
        <a:xfrm>
          <a:off x="0" y="30238"/>
          <a:ext cx="8067303" cy="861120"/>
        </a:xfrm>
        <a:prstGeom prst="roundRect">
          <a:avLst/>
        </a:prstGeom>
        <a:solidFill>
          <a:srgbClr val="FFC00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Zkvalitnění dialogu mezi vědou a českou společností</a:t>
          </a:r>
        </a:p>
      </dsp:txBody>
      <dsp:txXfrm>
        <a:off x="42036" y="72274"/>
        <a:ext cx="7983231" cy="777048"/>
      </dsp:txXfrm>
    </dsp:sp>
    <dsp:sp modelId="{71738038-65A9-49F2-B580-A78CC42B131C}">
      <dsp:nvSpPr>
        <dsp:cNvPr id="0" name=""/>
        <dsp:cNvSpPr/>
      </dsp:nvSpPr>
      <dsp:spPr>
        <a:xfrm>
          <a:off x="0" y="1023838"/>
          <a:ext cx="8067303" cy="861120"/>
        </a:xfrm>
        <a:prstGeom prst="roundRect">
          <a:avLst/>
        </a:prstGeom>
        <a:solidFill>
          <a:schemeClr val="accent1">
            <a:lumMod val="5000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Přirozené propojení základního a aplikovaného výzkumu</a:t>
          </a:r>
          <a:endParaRPr lang="cs-CZ" sz="2200" b="1" kern="1200" dirty="0">
            <a:latin typeface="Calibri" pitchFamily="34" charset="0"/>
          </a:endParaRPr>
        </a:p>
      </dsp:txBody>
      <dsp:txXfrm>
        <a:off x="42036" y="1065874"/>
        <a:ext cx="7983231" cy="777048"/>
      </dsp:txXfrm>
    </dsp:sp>
    <dsp:sp modelId="{43C20AAE-8E21-40AD-8C17-68ECA2778107}">
      <dsp:nvSpPr>
        <dsp:cNvPr id="0" name=""/>
        <dsp:cNvSpPr/>
      </dsp:nvSpPr>
      <dsp:spPr>
        <a:xfrm>
          <a:off x="0" y="2017439"/>
          <a:ext cx="8067303" cy="861120"/>
        </a:xfrm>
        <a:prstGeom prst="roundRect">
          <a:avLst/>
        </a:prstGeom>
        <a:solidFill>
          <a:srgbClr val="00B0F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>
              <a:latin typeface="Calibri" pitchFamily="34" charset="0"/>
            </a:rPr>
            <a:t>Posílení spolupráce se vzdělávací a aplikační sférou</a:t>
          </a:r>
        </a:p>
      </dsp:txBody>
      <dsp:txXfrm>
        <a:off x="42036" y="2059475"/>
        <a:ext cx="7983231" cy="777048"/>
      </dsp:txXfrm>
    </dsp:sp>
    <dsp:sp modelId="{6CE8764D-8DF6-461E-81EC-35B41FC96A75}">
      <dsp:nvSpPr>
        <dsp:cNvPr id="0" name=""/>
        <dsp:cNvSpPr/>
      </dsp:nvSpPr>
      <dsp:spPr>
        <a:xfrm>
          <a:off x="0" y="3011039"/>
          <a:ext cx="8067303" cy="861120"/>
        </a:xfrm>
        <a:prstGeom prst="roundRect">
          <a:avLst/>
        </a:prstGeom>
        <a:solidFill>
          <a:srgbClr val="92D050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Podpora české ekonomiky a konkurenceschopnosti</a:t>
          </a:r>
          <a:endParaRPr lang="cs-CZ" sz="2200" b="1" kern="1200" dirty="0">
            <a:latin typeface="Calibri" pitchFamily="34" charset="0"/>
          </a:endParaRPr>
        </a:p>
      </dsp:txBody>
      <dsp:txXfrm>
        <a:off x="42036" y="3053075"/>
        <a:ext cx="7983231" cy="777048"/>
      </dsp:txXfrm>
    </dsp:sp>
    <dsp:sp modelId="{30B387AD-3823-442C-9435-D41E51BF4DE4}">
      <dsp:nvSpPr>
        <dsp:cNvPr id="0" name=""/>
        <dsp:cNvSpPr/>
      </dsp:nvSpPr>
      <dsp:spPr>
        <a:xfrm>
          <a:off x="0" y="4004639"/>
          <a:ext cx="8067303" cy="861120"/>
        </a:xfrm>
        <a:prstGeom prst="roundRect">
          <a:avLst/>
        </a:prstGeom>
        <a:solidFill>
          <a:schemeClr val="tx1">
            <a:lumMod val="85000"/>
            <a:lumOff val="1500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Vytvoření expertního zázemí pro efektivní politické rozhodování</a:t>
          </a:r>
          <a:endParaRPr lang="cs-CZ" sz="2200" b="1" kern="1200" dirty="0">
            <a:latin typeface="Calibri" pitchFamily="34" charset="0"/>
          </a:endParaRPr>
        </a:p>
      </dsp:txBody>
      <dsp:txXfrm>
        <a:off x="42036" y="4046675"/>
        <a:ext cx="7983231" cy="7770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2564B-1486-4B3E-B8FB-49141B1B6763}">
      <dsp:nvSpPr>
        <dsp:cNvPr id="0" name=""/>
        <dsp:cNvSpPr/>
      </dsp:nvSpPr>
      <dsp:spPr>
        <a:xfrm>
          <a:off x="8230" y="37719"/>
          <a:ext cx="4006951" cy="1087358"/>
        </a:xfrm>
        <a:prstGeom prst="rect">
          <a:avLst/>
        </a:prstGeom>
        <a:gradFill rotWithShape="0">
          <a:gsLst>
            <a:gs pos="0">
              <a:srgbClr val="3E8E4D"/>
            </a:gs>
            <a:gs pos="100000">
              <a:srgbClr val="92D050"/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Udržitelnost kvality života             a životního prostředí</a:t>
          </a:r>
          <a:endParaRPr lang="cs-CZ" sz="2200" b="1" kern="1200" dirty="0"/>
        </a:p>
      </dsp:txBody>
      <dsp:txXfrm>
        <a:off x="8230" y="37719"/>
        <a:ext cx="4006951" cy="1087358"/>
      </dsp:txXfrm>
    </dsp:sp>
    <dsp:sp modelId="{90BEF959-7321-45AF-80B2-00E0BD39DC1F}">
      <dsp:nvSpPr>
        <dsp:cNvPr id="0" name=""/>
        <dsp:cNvSpPr/>
      </dsp:nvSpPr>
      <dsp:spPr>
        <a:xfrm>
          <a:off x="4196408" y="37719"/>
          <a:ext cx="4006679" cy="1087358"/>
        </a:xfrm>
        <a:prstGeom prst="rect">
          <a:avLst/>
        </a:prstGeom>
        <a:gradFill rotWithShape="0">
          <a:gsLst>
            <a:gs pos="0">
              <a:schemeClr val="accent5">
                <a:lumMod val="50000"/>
              </a:schemeClr>
            </a:gs>
            <a:gs pos="100000">
              <a:schemeClr val="accent5">
                <a:lumMod val="75000"/>
              </a:schemeClr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Zachování biodiversity</a:t>
          </a:r>
          <a:endParaRPr lang="cs-CZ" sz="2200" b="1" kern="1200" dirty="0">
            <a:latin typeface="Calibri" pitchFamily="34" charset="0"/>
          </a:endParaRPr>
        </a:p>
      </dsp:txBody>
      <dsp:txXfrm>
        <a:off x="4196408" y="37719"/>
        <a:ext cx="4006679" cy="1087358"/>
      </dsp:txXfrm>
    </dsp:sp>
    <dsp:sp modelId="{5637CEB1-A8E2-48DD-9D88-472949E9DDBE}">
      <dsp:nvSpPr>
        <dsp:cNvPr id="0" name=""/>
        <dsp:cNvSpPr/>
      </dsp:nvSpPr>
      <dsp:spPr>
        <a:xfrm>
          <a:off x="4687" y="1312806"/>
          <a:ext cx="4006951" cy="1074353"/>
        </a:xfrm>
        <a:prstGeom prst="rect">
          <a:avLst/>
        </a:prstGeom>
        <a:gradFill rotWithShape="0">
          <a:gsLst>
            <a:gs pos="100000">
              <a:srgbClr val="FFC000"/>
            </a:gs>
            <a:gs pos="0">
              <a:srgbClr val="D6A300"/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Rozumné využívání přírodních zdrojů</a:t>
          </a:r>
          <a:endParaRPr lang="cs-CZ" sz="2200" b="1" kern="1200" dirty="0">
            <a:latin typeface="Calibri" pitchFamily="34" charset="0"/>
          </a:endParaRPr>
        </a:p>
      </dsp:txBody>
      <dsp:txXfrm>
        <a:off x="4687" y="1312806"/>
        <a:ext cx="4006951" cy="1074353"/>
      </dsp:txXfrm>
    </dsp:sp>
    <dsp:sp modelId="{84C8EB20-7E52-4F56-ACE0-3936596FA4C0}">
      <dsp:nvSpPr>
        <dsp:cNvPr id="0" name=""/>
        <dsp:cNvSpPr/>
      </dsp:nvSpPr>
      <dsp:spPr>
        <a:xfrm>
          <a:off x="4192865" y="1306304"/>
          <a:ext cx="4013765" cy="1087358"/>
        </a:xfrm>
        <a:prstGeom prst="rect">
          <a:avLst/>
        </a:prstGeom>
        <a:gradFill rotWithShape="0">
          <a:gsLst>
            <a:gs pos="96000">
              <a:srgbClr val="7030A0"/>
            </a:gs>
            <a:gs pos="0">
              <a:schemeClr val="accent2">
                <a:lumMod val="75000"/>
              </a:schemeClr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Energetická udržitelnost</a:t>
          </a:r>
          <a:endParaRPr lang="cs-CZ" sz="2200" b="1" kern="1200" dirty="0">
            <a:latin typeface="Calibri" pitchFamily="34" charset="0"/>
          </a:endParaRPr>
        </a:p>
      </dsp:txBody>
      <dsp:txXfrm>
        <a:off x="4192865" y="1306304"/>
        <a:ext cx="4013765" cy="1087358"/>
      </dsp:txXfrm>
    </dsp:sp>
    <dsp:sp modelId="{386E1198-3C2A-40BD-8C34-41605ABF026C}">
      <dsp:nvSpPr>
        <dsp:cNvPr id="0" name=""/>
        <dsp:cNvSpPr/>
      </dsp:nvSpPr>
      <dsp:spPr>
        <a:xfrm>
          <a:off x="7360" y="2538821"/>
          <a:ext cx="4006951" cy="1087358"/>
        </a:xfrm>
        <a:prstGeom prst="rect">
          <a:avLst/>
        </a:prstGeom>
        <a:gradFill rotWithShape="0">
          <a:gsLst>
            <a:gs pos="100000">
              <a:schemeClr val="accent5">
                <a:lumMod val="50000"/>
              </a:schemeClr>
            </a:gs>
            <a:gs pos="0">
              <a:schemeClr val="accent5">
                <a:lumMod val="50000"/>
              </a:schemeClr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Zajištění hospodářského rozvoje</a:t>
          </a:r>
          <a:endParaRPr lang="cs-CZ" sz="2200" b="1" kern="1200" dirty="0">
            <a:latin typeface="Calibri" pitchFamily="34" charset="0"/>
          </a:endParaRPr>
        </a:p>
      </dsp:txBody>
      <dsp:txXfrm>
        <a:off x="7360" y="2538821"/>
        <a:ext cx="4006951" cy="1087358"/>
      </dsp:txXfrm>
    </dsp:sp>
    <dsp:sp modelId="{70AF9D1E-733E-4D41-9395-B3549CA47461}">
      <dsp:nvSpPr>
        <dsp:cNvPr id="0" name=""/>
        <dsp:cNvSpPr/>
      </dsp:nvSpPr>
      <dsp:spPr>
        <a:xfrm>
          <a:off x="4194868" y="2538821"/>
          <a:ext cx="4006679" cy="1087358"/>
        </a:xfrm>
        <a:prstGeom prst="rect">
          <a:avLst/>
        </a:prstGeom>
        <a:gradFill rotWithShape="0">
          <a:gsLst>
            <a:gs pos="0">
              <a:srgbClr val="6F1D17"/>
            </a:gs>
            <a:gs pos="100000">
              <a:srgbClr val="9D2623"/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Sociální soudržnost</a:t>
          </a:r>
          <a:endParaRPr lang="cs-CZ" sz="2200" b="1" kern="1200" dirty="0">
            <a:latin typeface="Calibri" pitchFamily="34" charset="0"/>
          </a:endParaRPr>
        </a:p>
      </dsp:txBody>
      <dsp:txXfrm>
        <a:off x="4194868" y="2538821"/>
        <a:ext cx="4006679" cy="1087358"/>
      </dsp:txXfrm>
    </dsp:sp>
    <dsp:sp modelId="{E7AB6655-3A3E-41B4-9D78-13F54C102DE0}">
      <dsp:nvSpPr>
        <dsp:cNvPr id="0" name=""/>
        <dsp:cNvSpPr/>
      </dsp:nvSpPr>
      <dsp:spPr>
        <a:xfrm>
          <a:off x="9132" y="3762291"/>
          <a:ext cx="4006951" cy="1087358"/>
        </a:xfrm>
        <a:prstGeom prst="rect">
          <a:avLst/>
        </a:prstGeom>
        <a:gradFill rotWithShape="0">
          <a:gsLst>
            <a:gs pos="0">
              <a:srgbClr val="3E8E4D"/>
            </a:gs>
            <a:gs pos="100000">
              <a:srgbClr val="7CC68A"/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200" b="1" kern="1200" dirty="0">
              <a:latin typeface="Calibri" pitchFamily="34" charset="0"/>
            </a:rPr>
            <a:t>Stabilita mezinárodní finanční architektury</a:t>
          </a:r>
          <a:endParaRPr lang="cs-CZ" sz="2200" b="1" kern="1200" dirty="0">
            <a:latin typeface="Calibri" pitchFamily="34" charset="0"/>
          </a:endParaRPr>
        </a:p>
      </dsp:txBody>
      <dsp:txXfrm>
        <a:off x="9132" y="3762291"/>
        <a:ext cx="4006951" cy="1087358"/>
      </dsp:txXfrm>
    </dsp:sp>
    <dsp:sp modelId="{3B7C4629-EFD0-447F-B537-F1A2E731B40E}">
      <dsp:nvSpPr>
        <dsp:cNvPr id="0" name=""/>
        <dsp:cNvSpPr/>
      </dsp:nvSpPr>
      <dsp:spPr>
        <a:xfrm>
          <a:off x="4196639" y="3762291"/>
          <a:ext cx="4006679" cy="1087358"/>
        </a:xfrm>
        <a:prstGeom prst="rect">
          <a:avLst/>
        </a:prstGeom>
        <a:gradFill rotWithShape="0">
          <a:gsLst>
            <a:gs pos="0">
              <a:srgbClr val="0070C0"/>
            </a:gs>
            <a:gs pos="100000">
              <a:srgbClr val="00B0F0"/>
            </a:gs>
          </a:gsLst>
          <a:lin ang="27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b="1" kern="1200" dirty="0">
              <a:latin typeface="Calibri" pitchFamily="34" charset="0"/>
            </a:rPr>
            <a:t>Kontrola vlivu rychlých technologických změn na přírodu, společnost a jednotlivce</a:t>
          </a:r>
          <a:endParaRPr lang="cs-CZ" sz="1900" b="1" kern="1200" dirty="0">
            <a:latin typeface="Calibri" pitchFamily="34" charset="0"/>
          </a:endParaRPr>
        </a:p>
      </dsp:txBody>
      <dsp:txXfrm>
        <a:off x="4196639" y="3762291"/>
        <a:ext cx="4006679" cy="10873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0AACD-FEE3-4212-9152-F86977EEEE2A}">
      <dsp:nvSpPr>
        <dsp:cNvPr id="0" name=""/>
        <dsp:cNvSpPr/>
      </dsp:nvSpPr>
      <dsp:spPr>
        <a:xfrm rot="16200000">
          <a:off x="-753931" y="754956"/>
          <a:ext cx="4176464" cy="2666550"/>
        </a:xfrm>
        <a:prstGeom prst="flowChartManualOperation">
          <a:avLst/>
        </a:prstGeom>
        <a:gradFill rotWithShape="0">
          <a:gsLst>
            <a:gs pos="88000">
              <a:srgbClr val="FFC000"/>
            </a:gs>
            <a:gs pos="11000">
              <a:srgbClr val="D6A300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600" kern="1200" dirty="0">
              <a:solidFill>
                <a:schemeClr val="bg1"/>
              </a:solidFill>
              <a:latin typeface="Calibri" pitchFamily="34" charset="0"/>
            </a:rPr>
            <a:t>Zvyšující se společenská relevance vědeckého poznání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 rot="5400000">
        <a:off x="1026" y="835292"/>
        <a:ext cx="2666550" cy="2505878"/>
      </dsp:txXfrm>
    </dsp:sp>
    <dsp:sp modelId="{5EB0471B-0E7B-4298-8AC1-5A5F9A599A71}">
      <dsp:nvSpPr>
        <dsp:cNvPr id="0" name=""/>
        <dsp:cNvSpPr/>
      </dsp:nvSpPr>
      <dsp:spPr>
        <a:xfrm rot="16200000">
          <a:off x="2112610" y="754956"/>
          <a:ext cx="4176464" cy="2666550"/>
        </a:xfrm>
        <a:prstGeom prst="flowChartManualOperation">
          <a:avLst/>
        </a:prstGeom>
        <a:gradFill rotWithShape="0">
          <a:gsLst>
            <a:gs pos="88000">
              <a:schemeClr val="accent5">
                <a:lumMod val="75000"/>
              </a:schemeClr>
            </a:gs>
            <a:gs pos="11000">
              <a:schemeClr val="accent5">
                <a:lumMod val="50000"/>
              </a:schemeClr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600" kern="1200" dirty="0">
              <a:solidFill>
                <a:schemeClr val="bg1"/>
              </a:solidFill>
              <a:latin typeface="Calibri" pitchFamily="34" charset="0"/>
            </a:rPr>
            <a:t>Globalizace          a zrychlování celosvětové výměny poznatků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 rot="5400000">
        <a:off x="2867567" y="835292"/>
        <a:ext cx="2666550" cy="2505878"/>
      </dsp:txXfrm>
    </dsp:sp>
    <dsp:sp modelId="{A386DFBA-20FA-41C8-8FF4-95907B805FC4}">
      <dsp:nvSpPr>
        <dsp:cNvPr id="0" name=""/>
        <dsp:cNvSpPr/>
      </dsp:nvSpPr>
      <dsp:spPr>
        <a:xfrm rot="16200000">
          <a:off x="4979151" y="754956"/>
          <a:ext cx="4176464" cy="2666550"/>
        </a:xfrm>
        <a:prstGeom prst="flowChartManualOperation">
          <a:avLst/>
        </a:prstGeom>
        <a:gradFill rotWithShape="0">
          <a:gsLst>
            <a:gs pos="88000">
              <a:srgbClr val="92D050"/>
            </a:gs>
            <a:gs pos="11000">
              <a:srgbClr val="3E8E4D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600" kern="1200" dirty="0">
              <a:solidFill>
                <a:schemeClr val="bg1"/>
              </a:solidFill>
              <a:latin typeface="Calibri" pitchFamily="34" charset="0"/>
            </a:rPr>
            <a:t>Finanční náročnost moderní vědy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 rot="5400000">
        <a:off x="5734108" y="835292"/>
        <a:ext cx="2666550" cy="25058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0AACD-FEE3-4212-9152-F86977EEEE2A}">
      <dsp:nvSpPr>
        <dsp:cNvPr id="0" name=""/>
        <dsp:cNvSpPr/>
      </dsp:nvSpPr>
      <dsp:spPr>
        <a:xfrm rot="16200000">
          <a:off x="-753931" y="754956"/>
          <a:ext cx="4176464" cy="2666550"/>
        </a:xfrm>
        <a:prstGeom prst="flowChartManualOperation">
          <a:avLst/>
        </a:prstGeom>
        <a:gradFill rotWithShape="0">
          <a:gsLst>
            <a:gs pos="88000">
              <a:srgbClr val="0070C0"/>
            </a:gs>
            <a:gs pos="11000">
              <a:srgbClr val="0070C0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600" kern="1200" dirty="0">
              <a:solidFill>
                <a:schemeClr val="bg1"/>
              </a:solidFill>
              <a:latin typeface="Calibri" pitchFamily="34" charset="0"/>
            </a:rPr>
            <a:t>Potenciál Akademie věd pro řešení aktuálních vědeckých           a společenských výzev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 rot="5400000">
        <a:off x="1026" y="835292"/>
        <a:ext cx="2666550" cy="2505878"/>
      </dsp:txXfrm>
    </dsp:sp>
    <dsp:sp modelId="{5EB0471B-0E7B-4298-8AC1-5A5F9A599A71}">
      <dsp:nvSpPr>
        <dsp:cNvPr id="0" name=""/>
        <dsp:cNvSpPr/>
      </dsp:nvSpPr>
      <dsp:spPr>
        <a:xfrm rot="16200000">
          <a:off x="2112610" y="754956"/>
          <a:ext cx="4176464" cy="2666550"/>
        </a:xfrm>
        <a:prstGeom prst="flowChartManualOperation">
          <a:avLst/>
        </a:prstGeom>
        <a:gradFill rotWithShape="0">
          <a:gsLst>
            <a:gs pos="88000">
              <a:schemeClr val="accent6"/>
            </a:gs>
            <a:gs pos="11000">
              <a:schemeClr val="accent6">
                <a:lumMod val="60000"/>
                <a:lumOff val="40000"/>
              </a:schemeClr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600" kern="1200" dirty="0">
              <a:solidFill>
                <a:schemeClr val="bg1"/>
              </a:solidFill>
              <a:latin typeface="Calibri" pitchFamily="34" charset="0"/>
            </a:rPr>
            <a:t>Vysoká výkonnost pracovišť Akademie věd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 rot="5400000">
        <a:off x="2867567" y="835292"/>
        <a:ext cx="2666550" cy="2505878"/>
      </dsp:txXfrm>
    </dsp:sp>
    <dsp:sp modelId="{A386DFBA-20FA-41C8-8FF4-95907B805FC4}">
      <dsp:nvSpPr>
        <dsp:cNvPr id="0" name=""/>
        <dsp:cNvSpPr/>
      </dsp:nvSpPr>
      <dsp:spPr>
        <a:xfrm rot="16200000">
          <a:off x="4979151" y="754956"/>
          <a:ext cx="4176464" cy="2666550"/>
        </a:xfrm>
        <a:prstGeom prst="flowChartManualOperation">
          <a:avLst/>
        </a:prstGeom>
        <a:gradFill rotWithShape="0">
          <a:gsLst>
            <a:gs pos="88000">
              <a:srgbClr val="D6A300"/>
            </a:gs>
            <a:gs pos="11000">
              <a:srgbClr val="FFC000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600" kern="1200" dirty="0">
              <a:solidFill>
                <a:schemeClr val="bg1"/>
              </a:solidFill>
              <a:latin typeface="Calibri" pitchFamily="34" charset="0"/>
            </a:rPr>
            <a:t>Schopnost Akademie věd reagovat na dynamiku vývoje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 rot="5400000">
        <a:off x="5734108" y="835292"/>
        <a:ext cx="2666550" cy="25058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2B6FF-EA6C-4E3E-AD77-99FE3F07B2B5}">
      <dsp:nvSpPr>
        <dsp:cNvPr id="0" name=""/>
        <dsp:cNvSpPr/>
      </dsp:nvSpPr>
      <dsp:spPr>
        <a:xfrm>
          <a:off x="-142401" y="0"/>
          <a:ext cx="4208016" cy="4208016"/>
        </a:xfrm>
        <a:prstGeom prst="pie">
          <a:avLst>
            <a:gd name="adj1" fmla="val 5400000"/>
            <a:gd name="adj2" fmla="val 16200000"/>
          </a:avLst>
        </a:prstGeom>
        <a:solidFill>
          <a:srgbClr val="D6A3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905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46B046-6CF8-44DA-8FD6-F9EC92E632FE}">
      <dsp:nvSpPr>
        <dsp:cNvPr id="0" name=""/>
        <dsp:cNvSpPr/>
      </dsp:nvSpPr>
      <dsp:spPr>
        <a:xfrm>
          <a:off x="1800535" y="0"/>
          <a:ext cx="6848496" cy="4208016"/>
        </a:xfrm>
        <a:prstGeom prst="rect">
          <a:avLst/>
        </a:prstGeom>
        <a:gradFill rotWithShape="0">
          <a:gsLst>
            <a:gs pos="0">
              <a:srgbClr val="D6A300"/>
            </a:gs>
            <a:gs pos="100000">
              <a:srgbClr val="FFC000"/>
            </a:gs>
          </a:gsLst>
          <a:lin ang="2700000" scaled="0"/>
        </a:gradFill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extrusionH="12700" prstMaterial="plastic"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noProof="0" dirty="0">
              <a:solidFill>
                <a:schemeClr val="bg1"/>
              </a:solidFill>
              <a:latin typeface="Calibri" pitchFamily="34" charset="0"/>
            </a:rPr>
            <a:t>Hranice poznání</a:t>
          </a:r>
          <a:endParaRPr lang="cs-CZ" sz="24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800535" y="0"/>
        <a:ext cx="3424248" cy="1262407"/>
      </dsp:txXfrm>
    </dsp:sp>
    <dsp:sp modelId="{F418D466-C35D-4C3A-8F0E-1A752C564C77}">
      <dsp:nvSpPr>
        <dsp:cNvPr id="0" name=""/>
        <dsp:cNvSpPr/>
      </dsp:nvSpPr>
      <dsp:spPr>
        <a:xfrm>
          <a:off x="594003" y="1262407"/>
          <a:ext cx="2735207" cy="273520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2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50DB2F-532B-40BC-945F-9D4D7101FD01}">
      <dsp:nvSpPr>
        <dsp:cNvPr id="0" name=""/>
        <dsp:cNvSpPr/>
      </dsp:nvSpPr>
      <dsp:spPr>
        <a:xfrm>
          <a:off x="1961606" y="1262407"/>
          <a:ext cx="6689029" cy="2735207"/>
        </a:xfrm>
        <a:prstGeom prst="rect">
          <a:avLst/>
        </a:prstGeom>
        <a:gradFill rotWithShape="0">
          <a:gsLst>
            <a:gs pos="0">
              <a:schemeClr val="accent1">
                <a:lumMod val="25000"/>
              </a:schemeClr>
            </a:gs>
            <a:gs pos="100000">
              <a:schemeClr val="accent1">
                <a:lumMod val="50000"/>
              </a:schemeClr>
            </a:gs>
          </a:gsLst>
          <a:lin ang="2700000" scaled="0"/>
        </a:gradFill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plastic"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noProof="0" dirty="0">
              <a:solidFill>
                <a:schemeClr val="bg1"/>
              </a:solidFill>
              <a:latin typeface="Calibri" pitchFamily="34" charset="0"/>
            </a:rPr>
            <a:t>Proměny společnosti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noProof="0" dirty="0">
              <a:solidFill>
                <a:schemeClr val="bg1"/>
              </a:solidFill>
              <a:latin typeface="Calibri" pitchFamily="34" charset="0"/>
            </a:rPr>
            <a:t>a globální výzvy</a:t>
          </a:r>
          <a:endParaRPr lang="cs-CZ" sz="24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961606" y="1262407"/>
        <a:ext cx="3344514" cy="1262403"/>
      </dsp:txXfrm>
    </dsp:sp>
    <dsp:sp modelId="{0487A618-92A5-4E77-AFF7-98BCDE7CADD2}">
      <dsp:nvSpPr>
        <dsp:cNvPr id="0" name=""/>
        <dsp:cNvSpPr/>
      </dsp:nvSpPr>
      <dsp:spPr>
        <a:xfrm>
          <a:off x="1330405" y="2524810"/>
          <a:ext cx="1262403" cy="1262403"/>
        </a:xfrm>
        <a:prstGeom prst="pie">
          <a:avLst>
            <a:gd name="adj1" fmla="val 5400000"/>
            <a:gd name="adj2" fmla="val 16200000"/>
          </a:avLst>
        </a:prstGeom>
        <a:solidFill>
          <a:srgbClr val="5FB97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CBE2E5-9FEA-4DBF-B8EC-86D09DFCF473}">
      <dsp:nvSpPr>
        <dsp:cNvPr id="0" name=""/>
        <dsp:cNvSpPr/>
      </dsp:nvSpPr>
      <dsp:spPr>
        <a:xfrm>
          <a:off x="1961606" y="2524810"/>
          <a:ext cx="6689029" cy="1262403"/>
        </a:xfrm>
        <a:prstGeom prst="rect">
          <a:avLst/>
        </a:prstGeom>
        <a:gradFill rotWithShape="0">
          <a:gsLst>
            <a:gs pos="0">
              <a:srgbClr val="5FB970"/>
            </a:gs>
            <a:gs pos="100000">
              <a:srgbClr val="7CC68A"/>
            </a:gs>
          </a:gsLst>
          <a:lin ang="2700000" scaled="0"/>
        </a:gradFill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extrusionH="12700" prstMaterial="plastic"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noProof="0" dirty="0">
              <a:solidFill>
                <a:schemeClr val="bg1"/>
              </a:solidFill>
              <a:latin typeface="Calibri" pitchFamily="34" charset="0"/>
            </a:rPr>
            <a:t>Vyspělé technologie</a:t>
          </a:r>
          <a:endParaRPr lang="cs-CZ" sz="24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961606" y="2524810"/>
        <a:ext cx="3344514" cy="1262403"/>
      </dsp:txXfrm>
    </dsp:sp>
    <dsp:sp modelId="{CCDD3640-33B8-4C0A-93F4-7AE18FAB1520}">
      <dsp:nvSpPr>
        <dsp:cNvPr id="0" name=""/>
        <dsp:cNvSpPr/>
      </dsp:nvSpPr>
      <dsp:spPr>
        <a:xfrm>
          <a:off x="5058326" y="0"/>
          <a:ext cx="3840105" cy="126240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n/>
              <a:solidFill>
                <a:schemeClr val="bg1"/>
              </a:solidFill>
              <a:effectLst/>
              <a:latin typeface="Calibri" pitchFamily="34" charset="0"/>
            </a:rPr>
            <a:t>Akademie věd ČR – instituce, která přispívá k rozvoji </a:t>
          </a:r>
          <a:r>
            <a:rPr lang="cs-CZ" sz="1900" kern="1200" dirty="0">
              <a:ln/>
              <a:solidFill>
                <a:schemeClr val="bg1"/>
              </a:solidFill>
              <a:effectLst/>
              <a:latin typeface="Calibri" pitchFamily="34" charset="0"/>
            </a:rPr>
            <a:t>světové</a:t>
          </a:r>
          <a:r>
            <a:rPr lang="cs-CZ" sz="2000" kern="1200" dirty="0">
              <a:ln/>
              <a:solidFill>
                <a:schemeClr val="bg1"/>
              </a:solidFill>
              <a:effectLst/>
              <a:latin typeface="Calibri" pitchFamily="34" charset="0"/>
            </a:rPr>
            <a:t> vědy</a:t>
          </a:r>
        </a:p>
      </dsp:txBody>
      <dsp:txXfrm>
        <a:off x="5058326" y="0"/>
        <a:ext cx="3840105" cy="1262407"/>
      </dsp:txXfrm>
    </dsp:sp>
    <dsp:sp modelId="{56F87E47-67BE-49C0-BE31-8838DACB56DC}">
      <dsp:nvSpPr>
        <dsp:cNvPr id="0" name=""/>
        <dsp:cNvSpPr/>
      </dsp:nvSpPr>
      <dsp:spPr>
        <a:xfrm>
          <a:off x="5058326" y="1262407"/>
          <a:ext cx="3840105" cy="12624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itchFamily="34" charset="0"/>
            </a:rPr>
            <a:t>Akademie věd ČR – instituce, která přispívá k řešení společenských a globálních problémů</a:t>
          </a:r>
        </a:p>
      </dsp:txBody>
      <dsp:txXfrm>
        <a:off x="5058326" y="1262407"/>
        <a:ext cx="3840105" cy="1262403"/>
      </dsp:txXfrm>
    </dsp:sp>
    <dsp:sp modelId="{57A6DE11-A6A7-47E5-97D7-F0C624B10C32}">
      <dsp:nvSpPr>
        <dsp:cNvPr id="0" name=""/>
        <dsp:cNvSpPr/>
      </dsp:nvSpPr>
      <dsp:spPr>
        <a:xfrm>
          <a:off x="5021319" y="2524810"/>
          <a:ext cx="3914119" cy="12624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0" kern="1200" noProof="0" dirty="0">
              <a:solidFill>
                <a:schemeClr val="bg1"/>
              </a:solidFill>
              <a:latin typeface="Calibri" pitchFamily="34" charset="0"/>
            </a:rPr>
            <a:t>Akademie věd ČR </a:t>
          </a:r>
          <a:r>
            <a:rPr lang="cs-CZ" sz="2000" kern="1200" dirty="0">
              <a:solidFill>
                <a:schemeClr val="bg1"/>
              </a:solidFill>
              <a:latin typeface="Calibri" pitchFamily="34" charset="0"/>
            </a:rPr>
            <a:t>–</a:t>
          </a:r>
          <a:r>
            <a:rPr lang="cs-CZ" sz="2000" b="0" kern="1200" noProof="0" dirty="0">
              <a:solidFill>
                <a:schemeClr val="bg1"/>
              </a:solidFill>
              <a:latin typeface="Calibri" pitchFamily="34" charset="0"/>
            </a:rPr>
            <a:t> instituce, která přispívá k prosperitě                                   a ekonomické konkurenceschopnosti ČR</a:t>
          </a:r>
          <a:endParaRPr lang="cs-CZ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5021319" y="2524810"/>
        <a:ext cx="3914119" cy="12624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EB037-07D3-4AC5-B80C-0E7FD2AC3876}">
      <dsp:nvSpPr>
        <dsp:cNvPr id="0" name=""/>
        <dsp:cNvSpPr/>
      </dsp:nvSpPr>
      <dsp:spPr>
        <a:xfrm>
          <a:off x="-5541514" y="-847605"/>
          <a:ext cx="6591753" cy="6591753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11BFF-6A21-4DA1-BC3A-B8FE35F01F7F}">
      <dsp:nvSpPr>
        <dsp:cNvPr id="0" name=""/>
        <dsp:cNvSpPr/>
      </dsp:nvSpPr>
      <dsp:spPr>
        <a:xfrm>
          <a:off x="456215" y="233915"/>
          <a:ext cx="7465489" cy="756304"/>
        </a:xfrm>
        <a:prstGeom prst="rect">
          <a:avLst/>
        </a:prstGeom>
        <a:gradFill rotWithShape="0">
          <a:gsLst>
            <a:gs pos="88000">
              <a:srgbClr val="4596A1"/>
            </a:gs>
            <a:gs pos="11000">
              <a:srgbClr val="2D6269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598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Calibri" pitchFamily="34" charset="0"/>
            </a:rPr>
            <a:t>Upevnit roli Akademie věd ve vědě a společnosti</a:t>
          </a:r>
          <a:endParaRPr lang="en-US" sz="2300" b="1" kern="1200" noProof="0" dirty="0">
            <a:latin typeface="Calibri" pitchFamily="34" charset="0"/>
          </a:endParaRPr>
        </a:p>
      </dsp:txBody>
      <dsp:txXfrm>
        <a:off x="456215" y="233915"/>
        <a:ext cx="7465489" cy="756304"/>
      </dsp:txXfrm>
    </dsp:sp>
    <dsp:sp modelId="{973A8E28-B134-4E86-8DC8-2C8B8839CAA6}">
      <dsp:nvSpPr>
        <dsp:cNvPr id="0" name=""/>
        <dsp:cNvSpPr/>
      </dsp:nvSpPr>
      <dsp:spPr>
        <a:xfrm>
          <a:off x="73550" y="229403"/>
          <a:ext cx="765329" cy="765329"/>
        </a:xfrm>
        <a:prstGeom prst="ellipse">
          <a:avLst/>
        </a:prstGeom>
        <a:solidFill>
          <a:srgbClr val="2D6269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FF25F-98B4-44F6-BEFA-D8D8EA66C89F}">
      <dsp:nvSpPr>
        <dsp:cNvPr id="0" name=""/>
        <dsp:cNvSpPr/>
      </dsp:nvSpPr>
      <dsp:spPr>
        <a:xfrm>
          <a:off x="894945" y="1152017"/>
          <a:ext cx="7026758" cy="756304"/>
        </a:xfrm>
        <a:prstGeom prst="rect">
          <a:avLst/>
        </a:prstGeom>
        <a:gradFill rotWithShape="0">
          <a:gsLst>
            <a:gs pos="88000">
              <a:srgbClr val="A7D971"/>
            </a:gs>
            <a:gs pos="11000">
              <a:srgbClr val="92D050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598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Calibri" pitchFamily="34" charset="0"/>
            </a:rPr>
            <a:t>Zvýšit kvalitu a relevanci výzkumu v Akademii věd</a:t>
          </a:r>
          <a:endParaRPr lang="en-US" sz="2300" b="1" kern="1200" noProof="0" dirty="0">
            <a:latin typeface="Calibri" pitchFamily="34" charset="0"/>
          </a:endParaRPr>
        </a:p>
      </dsp:txBody>
      <dsp:txXfrm>
        <a:off x="894945" y="1152017"/>
        <a:ext cx="7026758" cy="756304"/>
      </dsp:txXfrm>
    </dsp:sp>
    <dsp:sp modelId="{420D9A07-60D1-4DE9-9733-F6C5465E332A}">
      <dsp:nvSpPr>
        <dsp:cNvPr id="0" name=""/>
        <dsp:cNvSpPr/>
      </dsp:nvSpPr>
      <dsp:spPr>
        <a:xfrm>
          <a:off x="475269" y="1135500"/>
          <a:ext cx="839352" cy="789338"/>
        </a:xfrm>
        <a:prstGeom prst="ellipse">
          <a:avLst/>
        </a:prstGeom>
        <a:solidFill>
          <a:srgbClr val="92D050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31F03-A172-4F09-8EAF-598C23E3FDCD}">
      <dsp:nvSpPr>
        <dsp:cNvPr id="0" name=""/>
        <dsp:cNvSpPr/>
      </dsp:nvSpPr>
      <dsp:spPr>
        <a:xfrm>
          <a:off x="994553" y="2051947"/>
          <a:ext cx="6913124" cy="756304"/>
        </a:xfrm>
        <a:prstGeom prst="rect">
          <a:avLst/>
        </a:prstGeom>
        <a:gradFill rotWithShape="0">
          <a:gsLst>
            <a:gs pos="88000">
              <a:srgbClr val="5454C8"/>
            </a:gs>
            <a:gs pos="11000">
              <a:schemeClr val="accent6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598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noProof="0" dirty="0">
              <a:latin typeface="Calibri" pitchFamily="34" charset="0"/>
            </a:rPr>
            <a:t>Využít synergických efektů mezioborové                          a meziinstitucionální spolupráce</a:t>
          </a:r>
          <a:endParaRPr lang="en-US" sz="2300" b="1" kern="1200" noProof="0" dirty="0">
            <a:latin typeface="Calibri" pitchFamily="34" charset="0"/>
          </a:endParaRPr>
        </a:p>
      </dsp:txBody>
      <dsp:txXfrm>
        <a:off x="994553" y="2051947"/>
        <a:ext cx="6913124" cy="756304"/>
      </dsp:txXfrm>
    </dsp:sp>
    <dsp:sp modelId="{B4CB3981-F79D-4676-BFBA-E9D576066E40}">
      <dsp:nvSpPr>
        <dsp:cNvPr id="0" name=""/>
        <dsp:cNvSpPr/>
      </dsp:nvSpPr>
      <dsp:spPr>
        <a:xfrm>
          <a:off x="646935" y="2065606"/>
          <a:ext cx="765329" cy="765329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8B09E-AF75-4099-80A0-560DB3B0D68A}">
      <dsp:nvSpPr>
        <dsp:cNvPr id="0" name=""/>
        <dsp:cNvSpPr/>
      </dsp:nvSpPr>
      <dsp:spPr>
        <a:xfrm>
          <a:off x="894945" y="2988220"/>
          <a:ext cx="7026758" cy="756304"/>
        </a:xfrm>
        <a:prstGeom prst="rect">
          <a:avLst/>
        </a:prstGeom>
        <a:gradFill rotWithShape="0">
          <a:gsLst>
            <a:gs pos="88000">
              <a:schemeClr val="tx1">
                <a:lumMod val="65000"/>
                <a:lumOff val="35000"/>
              </a:schemeClr>
            </a:gs>
            <a:gs pos="11000">
              <a:schemeClr val="tx1">
                <a:lumMod val="85000"/>
                <a:lumOff val="15000"/>
              </a:schemeClr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598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Calibri" pitchFamily="34" charset="0"/>
            </a:rPr>
            <a:t>Usnadnit přenos výsledků výzkumu do vzdělávací           a aplikační sféry</a:t>
          </a:r>
          <a:endParaRPr lang="en-US" sz="2300" b="1" kern="1200" noProof="0" dirty="0">
            <a:latin typeface="Calibri" pitchFamily="34" charset="0"/>
          </a:endParaRPr>
        </a:p>
      </dsp:txBody>
      <dsp:txXfrm>
        <a:off x="894945" y="2988220"/>
        <a:ext cx="7026758" cy="756304"/>
      </dsp:txXfrm>
    </dsp:sp>
    <dsp:sp modelId="{1F7BEA79-54CB-4219-814F-9F94B1759B08}">
      <dsp:nvSpPr>
        <dsp:cNvPr id="0" name=""/>
        <dsp:cNvSpPr/>
      </dsp:nvSpPr>
      <dsp:spPr>
        <a:xfrm>
          <a:off x="512280" y="2983708"/>
          <a:ext cx="765329" cy="765329"/>
        </a:xfrm>
        <a:prstGeom prst="ellipse">
          <a:avLst/>
        </a:prstGeom>
        <a:solidFill>
          <a:schemeClr val="tx1">
            <a:lumMod val="85000"/>
            <a:lumOff val="1500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9CE70-BA81-4DD5-81F2-21BE31990617}">
      <dsp:nvSpPr>
        <dsp:cNvPr id="0" name=""/>
        <dsp:cNvSpPr/>
      </dsp:nvSpPr>
      <dsp:spPr>
        <a:xfrm>
          <a:off x="456215" y="3906322"/>
          <a:ext cx="7465489" cy="756304"/>
        </a:xfrm>
        <a:prstGeom prst="rect">
          <a:avLst/>
        </a:prstGeom>
        <a:gradFill rotWithShape="0">
          <a:gsLst>
            <a:gs pos="88000">
              <a:srgbClr val="FFC000"/>
            </a:gs>
            <a:gs pos="11000">
              <a:srgbClr val="D6A300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598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Calibri" pitchFamily="34" charset="0"/>
            </a:rPr>
            <a:t>Zvýšit efektivitu využívání veřejných zdrojů</a:t>
          </a:r>
          <a:endParaRPr lang="en-US" altLang="cs-CZ" sz="2300" b="1" kern="1200" noProof="0" dirty="0">
            <a:latin typeface="Calibri" pitchFamily="34" charset="0"/>
          </a:endParaRPr>
        </a:p>
      </dsp:txBody>
      <dsp:txXfrm>
        <a:off x="456215" y="3906322"/>
        <a:ext cx="7465489" cy="756304"/>
      </dsp:txXfrm>
    </dsp:sp>
    <dsp:sp modelId="{289B87C4-C9D4-4265-A0C2-7D9F0FDCA65A}">
      <dsp:nvSpPr>
        <dsp:cNvPr id="0" name=""/>
        <dsp:cNvSpPr/>
      </dsp:nvSpPr>
      <dsp:spPr>
        <a:xfrm>
          <a:off x="73550" y="3901810"/>
          <a:ext cx="765329" cy="765329"/>
        </a:xfrm>
        <a:prstGeom prst="ellipse">
          <a:avLst/>
        </a:prstGeom>
        <a:solidFill>
          <a:srgbClr val="D6A300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EB037-07D3-4AC5-B80C-0E7FD2AC3876}">
      <dsp:nvSpPr>
        <dsp:cNvPr id="0" name=""/>
        <dsp:cNvSpPr/>
      </dsp:nvSpPr>
      <dsp:spPr>
        <a:xfrm>
          <a:off x="-4418240" y="-674210"/>
          <a:ext cx="5236852" cy="5236852"/>
        </a:xfrm>
        <a:prstGeom prst="blockArc">
          <a:avLst>
            <a:gd name="adj1" fmla="val 18900000"/>
            <a:gd name="adj2" fmla="val 2700000"/>
            <a:gd name="adj3" fmla="val 412"/>
          </a:avLst>
        </a:pr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11BFF-6A21-4DA1-BC3A-B8FE35F01F7F}">
      <dsp:nvSpPr>
        <dsp:cNvPr id="0" name=""/>
        <dsp:cNvSpPr/>
      </dsp:nvSpPr>
      <dsp:spPr>
        <a:xfrm>
          <a:off x="518422" y="297363"/>
          <a:ext cx="7401920" cy="960644"/>
        </a:xfrm>
        <a:prstGeom prst="rect">
          <a:avLst/>
        </a:prstGeom>
        <a:gradFill rotWithShape="0">
          <a:gsLst>
            <a:gs pos="88000">
              <a:srgbClr val="FFC000"/>
            </a:gs>
            <a:gs pos="11000">
              <a:srgbClr val="D6A300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1728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noProof="0" dirty="0">
              <a:solidFill>
                <a:schemeClr val="bg1"/>
              </a:solidFill>
              <a:latin typeface="Calibri" pitchFamily="34" charset="0"/>
            </a:rPr>
            <a:t>Programová struktura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>
        <a:off x="518422" y="297363"/>
        <a:ext cx="7401920" cy="960644"/>
      </dsp:txXfrm>
    </dsp:sp>
    <dsp:sp modelId="{973A8E28-B134-4E86-8DC8-2C8B8839CAA6}">
      <dsp:nvSpPr>
        <dsp:cNvPr id="0" name=""/>
        <dsp:cNvSpPr/>
      </dsp:nvSpPr>
      <dsp:spPr>
        <a:xfrm>
          <a:off x="32368" y="291632"/>
          <a:ext cx="972108" cy="972108"/>
        </a:xfrm>
        <a:prstGeom prst="ellipse">
          <a:avLst/>
        </a:prstGeom>
        <a:solidFill>
          <a:srgbClr val="D6A300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FF25F-98B4-44F6-BEFA-D8D8EA66C89F}">
      <dsp:nvSpPr>
        <dsp:cNvPr id="0" name=""/>
        <dsp:cNvSpPr/>
      </dsp:nvSpPr>
      <dsp:spPr>
        <a:xfrm>
          <a:off x="801111" y="1463893"/>
          <a:ext cx="7119231" cy="960644"/>
        </a:xfrm>
        <a:prstGeom prst="rect">
          <a:avLst/>
        </a:prstGeom>
        <a:gradFill rotWithShape="0">
          <a:gsLst>
            <a:gs pos="88000">
              <a:schemeClr val="accent5">
                <a:lumMod val="75000"/>
              </a:schemeClr>
            </a:gs>
            <a:gs pos="11000">
              <a:schemeClr val="accent5">
                <a:lumMod val="50000"/>
              </a:schemeClr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1728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noProof="0" dirty="0">
              <a:solidFill>
                <a:schemeClr val="bg1"/>
              </a:solidFill>
              <a:latin typeface="Calibri" pitchFamily="34" charset="0"/>
            </a:rPr>
            <a:t> Hodnocení výzkumných programů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>
        <a:off x="801111" y="1463893"/>
        <a:ext cx="7119231" cy="960644"/>
      </dsp:txXfrm>
    </dsp:sp>
    <dsp:sp modelId="{420D9A07-60D1-4DE9-9733-F6C5465E332A}">
      <dsp:nvSpPr>
        <dsp:cNvPr id="0" name=""/>
        <dsp:cNvSpPr/>
      </dsp:nvSpPr>
      <dsp:spPr>
        <a:xfrm>
          <a:off x="268046" y="1442914"/>
          <a:ext cx="1066130" cy="1002603"/>
        </a:xfrm>
        <a:prstGeom prst="ellipse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31F03-A172-4F09-8EAF-598C23E3FDCD}">
      <dsp:nvSpPr>
        <dsp:cNvPr id="0" name=""/>
        <dsp:cNvSpPr/>
      </dsp:nvSpPr>
      <dsp:spPr>
        <a:xfrm>
          <a:off x="424935" y="2634436"/>
          <a:ext cx="7492075" cy="960644"/>
        </a:xfrm>
        <a:prstGeom prst="rect">
          <a:avLst/>
        </a:prstGeom>
        <a:gradFill rotWithShape="0">
          <a:gsLst>
            <a:gs pos="88000">
              <a:srgbClr val="92D050"/>
            </a:gs>
            <a:gs pos="11000">
              <a:srgbClr val="3E8E4D"/>
            </a:gs>
          </a:gsLst>
          <a:lin ang="2700000" scaled="0"/>
        </a:gradFill>
        <a:ln w="1905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1728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noProof="0" dirty="0">
              <a:solidFill>
                <a:schemeClr val="bg1"/>
              </a:solidFill>
              <a:latin typeface="Calibri" pitchFamily="34" charset="0"/>
            </a:rPr>
            <a:t> Systém institucionálního financování pracovišť</a:t>
          </a:r>
          <a:endParaRPr lang="en-US" sz="2600" b="1" kern="1200" noProof="0" dirty="0">
            <a:solidFill>
              <a:schemeClr val="bg1"/>
            </a:solidFill>
            <a:latin typeface="Calibri" pitchFamily="34" charset="0"/>
          </a:endParaRPr>
        </a:p>
      </dsp:txBody>
      <dsp:txXfrm>
        <a:off x="424935" y="2634436"/>
        <a:ext cx="7492075" cy="960644"/>
      </dsp:txXfrm>
    </dsp:sp>
    <dsp:sp modelId="{B4CB3981-F79D-4676-BFBA-E9D576066E40}">
      <dsp:nvSpPr>
        <dsp:cNvPr id="0" name=""/>
        <dsp:cNvSpPr/>
      </dsp:nvSpPr>
      <dsp:spPr>
        <a:xfrm>
          <a:off x="32368" y="2624691"/>
          <a:ext cx="972108" cy="972108"/>
        </a:xfrm>
        <a:prstGeom prst="ellipse">
          <a:avLst/>
        </a:prstGeom>
        <a:solidFill>
          <a:srgbClr val="3E8E4D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EADD8-87EB-428D-BB56-D5B733C1652F}">
      <dsp:nvSpPr>
        <dsp:cNvPr id="0" name=""/>
        <dsp:cNvSpPr/>
      </dsp:nvSpPr>
      <dsp:spPr>
        <a:xfrm>
          <a:off x="2588" y="14878"/>
          <a:ext cx="2523825" cy="725026"/>
        </a:xfrm>
        <a:prstGeom prst="rect">
          <a:avLst/>
        </a:prstGeom>
        <a:solidFill>
          <a:schemeClr val="accent5">
            <a:lumMod val="2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u="none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Programy koordinované OV I</a:t>
          </a:r>
          <a:endParaRPr lang="cs-CZ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588" y="14878"/>
        <a:ext cx="2523825" cy="725026"/>
      </dsp:txXfrm>
    </dsp:sp>
    <dsp:sp modelId="{CCEB903A-4A19-4A8E-BD97-F4E90C179E7F}">
      <dsp:nvSpPr>
        <dsp:cNvPr id="0" name=""/>
        <dsp:cNvSpPr/>
      </dsp:nvSpPr>
      <dsp:spPr>
        <a:xfrm>
          <a:off x="2588" y="754784"/>
          <a:ext cx="2523825" cy="4501799"/>
        </a:xfrm>
        <a:prstGeom prst="rect">
          <a:avLst/>
        </a:prstGeom>
        <a:gradFill flip="none" rotWithShape="1">
          <a:gsLst>
            <a:gs pos="8000">
              <a:srgbClr val="4A9FA8"/>
            </a:gs>
            <a:gs pos="95000">
              <a:srgbClr val="2D6269"/>
            </a:gs>
          </a:gsLst>
          <a:lin ang="16200000" scaled="1"/>
          <a:tileRect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Naděje a rizika digitálního věku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Systémy pro jadernou energetiku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Účinná přeměna    a skladování energie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Přírodní hrozby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Nové materiály na bázi kovů, keramik a </a:t>
          </a:r>
          <a:r>
            <a:rPr lang="cs-CZ" sz="20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kompozitů</a:t>
          </a:r>
          <a:endParaRPr lang="cs-CZ" sz="20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Diagnostické metody a techniky</a:t>
          </a:r>
        </a:p>
      </dsp:txBody>
      <dsp:txXfrm>
        <a:off x="2588" y="754784"/>
        <a:ext cx="2523825" cy="4501799"/>
      </dsp:txXfrm>
    </dsp:sp>
    <dsp:sp modelId="{FE243C10-0328-4834-9544-CC57BF40E6F0}">
      <dsp:nvSpPr>
        <dsp:cNvPr id="0" name=""/>
        <dsp:cNvSpPr/>
      </dsp:nvSpPr>
      <dsp:spPr>
        <a:xfrm>
          <a:off x="2879750" y="14878"/>
          <a:ext cx="2523825" cy="725026"/>
        </a:xfrm>
        <a:prstGeom prst="rect">
          <a:avLst/>
        </a:prstGeom>
        <a:solidFill>
          <a:srgbClr val="24522D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u="none" kern="1200" dirty="0">
              <a:latin typeface="Calibri" panose="020F0502020204030204" pitchFamily="34" charset="0"/>
              <a:cs typeface="Calibri" panose="020F0502020204030204" pitchFamily="34" charset="0"/>
            </a:rPr>
            <a:t>Programy koordinované OV II</a:t>
          </a:r>
          <a:endParaRPr lang="cs-CZ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79750" y="14878"/>
        <a:ext cx="2523825" cy="725026"/>
      </dsp:txXfrm>
    </dsp:sp>
    <dsp:sp modelId="{BAF8B253-B5FD-47D1-BCC0-C65328A4BE55}">
      <dsp:nvSpPr>
        <dsp:cNvPr id="0" name=""/>
        <dsp:cNvSpPr/>
      </dsp:nvSpPr>
      <dsp:spPr>
        <a:xfrm>
          <a:off x="2879750" y="754784"/>
          <a:ext cx="2523825" cy="4501799"/>
        </a:xfrm>
        <a:prstGeom prst="rect">
          <a:avLst/>
        </a:prstGeom>
        <a:gradFill rotWithShape="0">
          <a:gsLst>
            <a:gs pos="8000">
              <a:srgbClr val="5FB970"/>
            </a:gs>
            <a:gs pos="95000">
              <a:srgbClr val="3E8E4D"/>
            </a:gs>
          </a:gsLst>
          <a:lin ang="16200000" scaled="1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Kvalitní život ve zdraví i nemoci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Potraviny pro budoucnost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Rozmanitost života a zdraví ekosystémů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Molekuly                 a materiály pro život</a:t>
          </a:r>
        </a:p>
      </dsp:txBody>
      <dsp:txXfrm>
        <a:off x="2879750" y="754784"/>
        <a:ext cx="2523825" cy="4501799"/>
      </dsp:txXfrm>
    </dsp:sp>
    <dsp:sp modelId="{ECB2503F-E108-4B54-B6AC-4B9E3391C059}">
      <dsp:nvSpPr>
        <dsp:cNvPr id="0" name=""/>
        <dsp:cNvSpPr/>
      </dsp:nvSpPr>
      <dsp:spPr>
        <a:xfrm>
          <a:off x="5756911" y="14878"/>
          <a:ext cx="2523825" cy="725026"/>
        </a:xfrm>
        <a:prstGeom prst="rect">
          <a:avLst/>
        </a:prstGeom>
        <a:solidFill>
          <a:srgbClr val="AC8300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u="none" kern="1200" dirty="0">
              <a:latin typeface="Calibri" panose="020F0502020204030204" pitchFamily="34" charset="0"/>
              <a:cs typeface="Calibri" panose="020F0502020204030204" pitchFamily="34" charset="0"/>
            </a:rPr>
            <a:t>Programy koordinované OV III</a:t>
          </a:r>
          <a:endParaRPr lang="cs-CZ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56911" y="14878"/>
        <a:ext cx="2523825" cy="725026"/>
      </dsp:txXfrm>
    </dsp:sp>
    <dsp:sp modelId="{0BDB634C-D4CD-45F0-9771-6B950273FDFD}">
      <dsp:nvSpPr>
        <dsp:cNvPr id="0" name=""/>
        <dsp:cNvSpPr/>
      </dsp:nvSpPr>
      <dsp:spPr>
        <a:xfrm>
          <a:off x="5756911" y="754784"/>
          <a:ext cx="2523825" cy="4501799"/>
        </a:xfrm>
        <a:prstGeom prst="rect">
          <a:avLst/>
        </a:prstGeom>
        <a:gradFill rotWithShape="0">
          <a:gsLst>
            <a:gs pos="8000">
              <a:srgbClr val="FFC000"/>
            </a:gs>
            <a:gs pos="95000">
              <a:srgbClr val="D6A300"/>
            </a:gs>
          </a:gsLst>
          <a:lin ang="16200000" scaled="1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Evropa a stát: mezi barbarstvím             a civilizací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Paměť v digitálním věku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Efektivní veřejné politiky a současná společnost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Formy a funkce komunikace</a:t>
          </a:r>
        </a:p>
      </dsp:txBody>
      <dsp:txXfrm>
        <a:off x="5756911" y="754784"/>
        <a:ext cx="2523825" cy="45017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0CCB7-E2D2-458D-BEFE-ECCC1DABBF40}">
      <dsp:nvSpPr>
        <dsp:cNvPr id="0" name=""/>
        <dsp:cNvSpPr/>
      </dsp:nvSpPr>
      <dsp:spPr>
        <a:xfrm>
          <a:off x="650173" y="0"/>
          <a:ext cx="4463950" cy="4463950"/>
        </a:xfrm>
        <a:prstGeom prst="triangle">
          <a:avLst/>
        </a:prstGeom>
        <a:gradFill flip="none" rotWithShape="1">
          <a:gsLst>
            <a:gs pos="0">
              <a:srgbClr val="FFFF00"/>
            </a:gs>
            <a:gs pos="100000">
              <a:srgbClr val="FFC000"/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E19F-08A5-4C22-B845-41703101D019}">
      <dsp:nvSpPr>
        <dsp:cNvPr id="0" name=""/>
        <dsp:cNvSpPr/>
      </dsp:nvSpPr>
      <dsp:spPr>
        <a:xfrm>
          <a:off x="2882148" y="446830"/>
          <a:ext cx="2901567" cy="317358"/>
        </a:xfrm>
        <a:prstGeom prst="roundRect">
          <a:avLst/>
        </a:prstGeom>
        <a:solidFill>
          <a:srgbClr val="336699">
            <a:alpha val="90000"/>
          </a:srgbClr>
        </a:solidFill>
        <a:ln w="25400" cap="flat" cmpd="sng" algn="ctr">
          <a:solidFill>
            <a:srgbClr val="F8F8F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Struktura hmoty a vesmíru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462322"/>
        <a:ext cx="2870583" cy="286374"/>
      </dsp:txXfrm>
    </dsp:sp>
    <dsp:sp modelId="{DB54168E-702A-4DEB-BFA8-22F4FA586025}">
      <dsp:nvSpPr>
        <dsp:cNvPr id="0" name=""/>
        <dsp:cNvSpPr/>
      </dsp:nvSpPr>
      <dsp:spPr>
        <a:xfrm>
          <a:off x="2882148" y="803859"/>
          <a:ext cx="2901567" cy="317358"/>
        </a:xfrm>
        <a:prstGeom prst="roundRect">
          <a:avLst/>
        </a:prstGeom>
        <a:solidFill>
          <a:srgbClr val="022252">
            <a:alpha val="90000"/>
          </a:srgb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Matematika a informatika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819351"/>
        <a:ext cx="2870583" cy="286374"/>
      </dsp:txXfrm>
    </dsp:sp>
    <dsp:sp modelId="{0890B793-3164-4BFB-B933-48399EA27DC5}">
      <dsp:nvSpPr>
        <dsp:cNvPr id="0" name=""/>
        <dsp:cNvSpPr/>
      </dsp:nvSpPr>
      <dsp:spPr>
        <a:xfrm>
          <a:off x="2882148" y="1160888"/>
          <a:ext cx="2901567" cy="317358"/>
        </a:xfrm>
        <a:prstGeom prst="round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Buňky a organismy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1176380"/>
        <a:ext cx="2870583" cy="286374"/>
      </dsp:txXfrm>
    </dsp:sp>
    <dsp:sp modelId="{657394D2-0471-4092-88A7-2A4F9A01BF31}">
      <dsp:nvSpPr>
        <dsp:cNvPr id="0" name=""/>
        <dsp:cNvSpPr/>
      </dsp:nvSpPr>
      <dsp:spPr>
        <a:xfrm>
          <a:off x="2882148" y="1517917"/>
          <a:ext cx="2901567" cy="317358"/>
        </a:xfrm>
        <a:prstGeom prst="roundRect">
          <a:avLst/>
        </a:prstGeom>
        <a:solidFill>
          <a:schemeClr val="accent1">
            <a:lumMod val="50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Zdraví člověka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1533409"/>
        <a:ext cx="2870583" cy="286374"/>
      </dsp:txXfrm>
    </dsp:sp>
    <dsp:sp modelId="{00B2C1C1-6536-4EEF-BE23-560B3D7C7BA8}">
      <dsp:nvSpPr>
        <dsp:cNvPr id="0" name=""/>
        <dsp:cNvSpPr/>
      </dsp:nvSpPr>
      <dsp:spPr>
        <a:xfrm>
          <a:off x="2882148" y="1874946"/>
          <a:ext cx="2901567" cy="317358"/>
        </a:xfrm>
        <a:prstGeom prst="round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Společnost a komunikace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1890438"/>
        <a:ext cx="2870583" cy="286374"/>
      </dsp:txXfrm>
    </dsp:sp>
    <dsp:sp modelId="{A8A6C63A-EDE7-4197-AFC9-9AA935DF67EE}">
      <dsp:nvSpPr>
        <dsp:cNvPr id="0" name=""/>
        <dsp:cNvSpPr/>
      </dsp:nvSpPr>
      <dsp:spPr>
        <a:xfrm>
          <a:off x="2882148" y="2231975"/>
          <a:ext cx="2901567" cy="317358"/>
        </a:xfrm>
        <a:prstGeom prst="round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Paměť a dějiny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2247467"/>
        <a:ext cx="2870583" cy="286374"/>
      </dsp:txXfrm>
    </dsp:sp>
    <dsp:sp modelId="{A9522CED-3721-406E-A047-AAFF562DEAA4}">
      <dsp:nvSpPr>
        <dsp:cNvPr id="0" name=""/>
        <dsp:cNvSpPr/>
      </dsp:nvSpPr>
      <dsp:spPr>
        <a:xfrm>
          <a:off x="2882148" y="2589003"/>
          <a:ext cx="2901567" cy="317358"/>
        </a:xfrm>
        <a:prstGeom prst="roundRect">
          <a:avLst/>
        </a:prstGeom>
        <a:solidFill>
          <a:srgbClr val="336699">
            <a:alpha val="90000"/>
          </a:srgb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Zdroje a využití energie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2604495"/>
        <a:ext cx="2870583" cy="286374"/>
      </dsp:txXfrm>
    </dsp:sp>
    <dsp:sp modelId="{8BDA34D1-199A-49B7-A071-2DFC0F259F65}">
      <dsp:nvSpPr>
        <dsp:cNvPr id="0" name=""/>
        <dsp:cNvSpPr/>
      </dsp:nvSpPr>
      <dsp:spPr>
        <a:xfrm>
          <a:off x="2882148" y="2946032"/>
          <a:ext cx="2901567" cy="317358"/>
        </a:xfrm>
        <a:prstGeom prst="roundRect">
          <a:avLst/>
        </a:prstGeom>
        <a:solidFill>
          <a:schemeClr val="accent6">
            <a:lumMod val="75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Země a životní prostředí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2961524"/>
        <a:ext cx="2870583" cy="286374"/>
      </dsp:txXfrm>
    </dsp:sp>
    <dsp:sp modelId="{9D4F812F-5C41-40AB-88B7-2D050D11A752}">
      <dsp:nvSpPr>
        <dsp:cNvPr id="0" name=""/>
        <dsp:cNvSpPr/>
      </dsp:nvSpPr>
      <dsp:spPr>
        <a:xfrm>
          <a:off x="2882148" y="3303061"/>
          <a:ext cx="2901567" cy="317358"/>
        </a:xfrm>
        <a:prstGeom prst="roundRect">
          <a:avLst/>
        </a:prstGeom>
        <a:solidFill>
          <a:schemeClr val="accent5">
            <a:lumMod val="25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Nové materiály 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3318553"/>
        <a:ext cx="2870583" cy="286374"/>
      </dsp:txXfrm>
    </dsp:sp>
    <dsp:sp modelId="{630E25F7-B11A-4B81-984D-170128F88B8D}">
      <dsp:nvSpPr>
        <dsp:cNvPr id="0" name=""/>
        <dsp:cNvSpPr/>
      </dsp:nvSpPr>
      <dsp:spPr>
        <a:xfrm>
          <a:off x="2882148" y="3660090"/>
          <a:ext cx="2901567" cy="317358"/>
        </a:xfrm>
        <a:prstGeom prst="roundRect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5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Technologie a metody</a:t>
          </a:r>
          <a:endParaRPr lang="cs-CZ" sz="15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7640" y="3675582"/>
        <a:ext cx="2870583" cy="286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DD88F32-6C16-4D9A-88C0-5FB463BB01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0995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C1831E4-E466-47D6-B8D5-AA2C941D9870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>
              <a:cs typeface="Arial" charset="0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140221-97E2-49FA-999B-B0BE33805F9E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>
              <a:cs typeface="Arial" charset="0"/>
            </a:endParaRPr>
          </a:p>
        </p:txBody>
      </p:sp>
      <p:sp>
        <p:nvSpPr>
          <p:cNvPr id="24580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380B50-CDE5-4FFD-8FF7-0FB46EDC9E27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>
              <a:cs typeface="Arial" charset="0"/>
            </a:endParaRP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C01D16-3E6D-4088-8DBF-790FE4DD0B7A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>
              <a:cs typeface="Arial" charset="0"/>
            </a:endParaRPr>
          </a:p>
        </p:txBody>
      </p:sp>
      <p:sp>
        <p:nvSpPr>
          <p:cNvPr id="2458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9C046C-52A9-4780-9092-41BFE78DB6E5}" type="slidenum">
              <a:rPr lang="cs-CZ" altLang="cs-CZ" sz="800"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 sz="800">
              <a:cs typeface="Arial" charset="0"/>
            </a:endParaRPr>
          </a:p>
        </p:txBody>
      </p:sp>
      <p:sp>
        <p:nvSpPr>
          <p:cNvPr id="245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eaLnBrk="1" hangingPunct="1"/>
            <a:endParaRPr lang="en-US" altLang="cs-CZ" sz="18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996959-B0D4-4250-951F-52D3F271E14F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2CF9EF5-3743-4BA0-B4C0-E15B7259C96F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63492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3FED2C-2655-40B9-AB8B-729D00E8D692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63493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01DE2E-1151-42B8-852F-4C29D3992302}" type="slidenum">
              <a:rPr lang="cs-CZ" altLang="cs-CZ" sz="800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 sz="800"/>
          </a:p>
        </p:txBody>
      </p:sp>
      <p:sp>
        <p:nvSpPr>
          <p:cNvPr id="63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CF8E10-01AE-4A36-A813-EDC12ACE158F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9045D0-CC9A-4D32-AB75-D918034AB9B0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BAA19E9-C4E9-41A3-8BEE-8A3765F07E0C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3379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C6D5E0D-4C0F-4EB0-8FBC-2E66C2DC41A6}" type="slidenum">
              <a:rPr lang="cs-CZ" altLang="cs-CZ" sz="800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 sz="80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01E505-9A6F-4B6A-B35F-0505BF710FAD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91139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065F1D-6EF4-402E-BFCA-9E2B40F0D530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91140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2ECCD4-91C8-4EF4-8C56-E22F96A5DD7D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A953C1-A65F-4009-AF77-39D4E87E0382}" type="slidenum">
              <a:rPr lang="cs-CZ" altLang="cs-CZ" sz="800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 sz="800"/>
          </a:p>
        </p:txBody>
      </p:sp>
      <p:sp>
        <p:nvSpPr>
          <p:cNvPr id="911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8723C1-0414-48E7-A04E-EBD3DDB4F050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3DA7AB-2091-4DE6-9DD0-9CF1B4648241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584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5B44B-8959-458B-BA7C-2357903F0BC3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584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8E333E-DA69-4195-AA32-6299B4A9FAD5}" type="slidenum">
              <a:rPr lang="cs-CZ" altLang="cs-CZ" sz="800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 sz="800"/>
          </a:p>
        </p:txBody>
      </p:sp>
      <p:sp>
        <p:nvSpPr>
          <p:cNvPr id="35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DB045B-E264-4E70-81F3-14881ED50322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99CECA-5AC9-4182-88CA-D6165058433E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686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10CC74-6DF7-4F9F-A96B-C839B8A4245A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6869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E78439D-AB69-424C-9EE3-2B3A76456E66}" type="slidenum">
              <a:rPr lang="cs-CZ" altLang="cs-CZ" sz="800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 sz="80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D20372-6386-4451-94DC-82042137D0E2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A76A41-D4CA-4F59-A7B1-E7708DDAEE62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789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1DAF37-FDC8-4F9F-80CA-A07C5C59DAF3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789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3A0F511-27F7-4C2B-A6C5-E16FA6AA872C}" type="slidenum">
              <a:rPr lang="cs-CZ" altLang="cs-CZ" sz="800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 sz="80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BA0A98-81A6-49C0-829A-845F5183300E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8573D-ACC4-406C-B976-51684834ACAA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71684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F993EC-607C-4347-AB78-2408B3D65F16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71685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0D1062-A818-4844-8D06-3C6B7A0C7163}" type="slidenum">
              <a:rPr lang="cs-CZ" altLang="cs-CZ" sz="800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 sz="800"/>
          </a:p>
        </p:txBody>
      </p:sp>
      <p:sp>
        <p:nvSpPr>
          <p:cNvPr id="716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038F2F-B689-46CB-9FD5-210782C9C92C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3003C2-3E0D-4E39-A145-825C6C0354BE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9940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1DB9EC-17DE-4803-B3A3-60DECC63EF52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994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8F567A-D62B-48FA-AD1C-4C2AD79A7889}" type="slidenum">
              <a:rPr lang="cs-CZ" altLang="cs-CZ" sz="800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 sz="800"/>
          </a:p>
        </p:txBody>
      </p:sp>
      <p:sp>
        <p:nvSpPr>
          <p:cNvPr id="399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78E232-D0D6-472F-94FC-537FB728270A}" type="slidenum">
              <a:rPr lang="cs-CZ" altLang="cs-CZ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8BED6AF-84BD-44F0-8902-9F90B253F78A}" type="slidenum">
              <a:rPr lang="cs-CZ" altLang="cs-CZ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4096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C18688-CCF2-4D5B-9A31-4CF373321E28}" type="slidenum">
              <a:rPr lang="cs-CZ" altLang="cs-CZ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4096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25958B-45D1-4377-92F5-06AF56DE0DFE}" type="slidenum">
              <a:rPr lang="cs-CZ" altLang="cs-CZ" sz="800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 sz="80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81179D-C205-4770-A4ED-5D29DEB201EE}" type="slidenum">
              <a:rPr lang="cs-CZ" altLang="cs-CZ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AB6DAAF-26F7-48F0-97AB-788940C50B05}" type="slidenum">
              <a:rPr lang="cs-CZ" altLang="cs-CZ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1C7170A-F510-4D89-A5AD-B51B3DD9EA3F}" type="slidenum">
              <a:rPr lang="cs-CZ" altLang="cs-CZ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9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F76202E-3F57-4F26-8B36-1B37DDD04B28}" type="slidenum">
              <a:rPr lang="cs-CZ" altLang="cs-CZ" sz="800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 sz="80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65E883-0CB6-49E8-92E8-AD23CE025221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>
              <a:cs typeface="Arial" charset="0"/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622EE2-EEF0-40AA-9E1B-0839804661E8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>
              <a:cs typeface="Arial" charset="0"/>
            </a:endParaRPr>
          </a:p>
        </p:txBody>
      </p:sp>
      <p:sp>
        <p:nvSpPr>
          <p:cNvPr id="2560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F31915-29AF-4B16-948B-0AB5AC6F51FC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>
              <a:cs typeface="Arial" charset="0"/>
            </a:endParaRP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00CBAE-5B09-443A-A4F9-032C03C824F1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>
              <a:cs typeface="Arial" charset="0"/>
            </a:endParaRPr>
          </a:p>
        </p:txBody>
      </p:sp>
      <p:sp>
        <p:nvSpPr>
          <p:cNvPr id="2560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B670BBB-A2FC-4E3C-9B3B-F6AF9F030ED3}" type="slidenum">
              <a:rPr lang="cs-CZ" altLang="cs-CZ" sz="800">
                <a:cs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 sz="800">
              <a:cs typeface="Arial" charset="0"/>
            </a:endParaRPr>
          </a:p>
        </p:txBody>
      </p:sp>
      <p:sp>
        <p:nvSpPr>
          <p:cNvPr id="256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F1320C-E729-4D7E-B63E-5A38E1A5EE5D}" type="slidenum">
              <a:rPr lang="cs-CZ" altLang="cs-CZ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90115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13272F-EA2A-4BDC-93F8-6068BFB32066}" type="slidenum">
              <a:rPr lang="cs-CZ" altLang="cs-CZ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90116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3391DC9-1EF4-4717-BF27-F8DD7967C71C}" type="slidenum">
              <a:rPr lang="cs-CZ" altLang="cs-CZ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90117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92EA44F-E50E-4FB5-BB30-BD81B580B304}" type="slidenum">
              <a:rPr lang="cs-CZ" altLang="cs-CZ" sz="800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 sz="800"/>
          </a:p>
        </p:txBody>
      </p:sp>
      <p:sp>
        <p:nvSpPr>
          <p:cNvPr id="901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3E8711-E2D4-41E7-AFC9-B6CFAC3AE10A}" type="slidenum">
              <a:rPr lang="cs-CZ" altLang="cs-CZ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BB41041-B91B-4DFC-9997-016A8D574CF8}" type="slidenum">
              <a:rPr lang="cs-CZ" altLang="cs-CZ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403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4A7B8A-9242-4318-B5FB-27FF9B2DD05B}" type="slidenum">
              <a:rPr lang="cs-CZ" altLang="cs-CZ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403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F40A778-2EF7-4221-9C91-F222EDE5AE56}" type="slidenum">
              <a:rPr lang="cs-CZ" altLang="cs-CZ" sz="800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 sz="800"/>
          </a:p>
        </p:txBody>
      </p:sp>
      <p:sp>
        <p:nvSpPr>
          <p:cNvPr id="44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3E8711-E2D4-41E7-AFC9-B6CFAC3AE10A}" type="slidenum">
              <a:rPr lang="cs-CZ" altLang="cs-CZ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BB41041-B91B-4DFC-9997-016A8D574CF8}" type="slidenum">
              <a:rPr lang="cs-CZ" altLang="cs-CZ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403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4A7B8A-9242-4318-B5FB-27FF9B2DD05B}" type="slidenum">
              <a:rPr lang="cs-CZ" altLang="cs-CZ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403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F40A778-2EF7-4221-9C91-F222EDE5AE56}" type="slidenum">
              <a:rPr lang="cs-CZ" altLang="cs-CZ" sz="800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 sz="800"/>
          </a:p>
        </p:txBody>
      </p:sp>
      <p:sp>
        <p:nvSpPr>
          <p:cNvPr id="44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CE4AD6-8699-4F07-8AF9-27C7ED4B1092}" type="slidenum">
              <a:rPr lang="cs-CZ" altLang="cs-CZ" smtClean="0"/>
              <a:pPr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5059" name="Rectangle 8"/>
          <p:cNvSpPr txBox="1">
            <a:spLocks noGrp="1" noChangeArrowheads="1"/>
          </p:cNvSpPr>
          <p:nvPr/>
        </p:nvSpPr>
        <p:spPr bwMode="auto">
          <a:xfrm>
            <a:off x="3814763" y="9371013"/>
            <a:ext cx="29178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1B6D3AD-DE9B-43F8-ABE9-F79C1D9AA0C0}" type="slidenum">
              <a:rPr lang="cs-CZ" altLang="cs-CZ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060" name="Text Box 1"/>
          <p:cNvSpPr txBox="1">
            <a:spLocks noChangeArrowheads="1"/>
          </p:cNvSpPr>
          <p:nvPr/>
        </p:nvSpPr>
        <p:spPr bwMode="auto">
          <a:xfrm>
            <a:off x="3814763" y="9371013"/>
            <a:ext cx="29194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221E368-45C2-40C2-9C61-02CB96EEABC6}" type="slidenum">
              <a:rPr lang="cs-CZ" altLang="cs-CZ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9210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30B21E3-4309-4FC3-97DE-AC0A2A4AA0D3}" type="slidenum">
              <a:rPr lang="cs-CZ" altLang="cs-CZ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506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3950" cy="3702050"/>
          </a:xfrm>
          <a:solidFill>
            <a:srgbClr val="FFFFFF"/>
          </a:solidFill>
          <a:ln/>
        </p:spPr>
      </p:sp>
      <p:sp>
        <p:nvSpPr>
          <p:cNvPr id="45063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73100" y="4687888"/>
            <a:ext cx="5391150" cy="4440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defTabSz="449263"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3C3B84-98AD-484D-BDC9-3CDEEAFB9C3C}" type="slidenum">
              <a:rPr lang="cs-CZ" altLang="cs-CZ" sz="1200"/>
              <a:pPr algn="r"/>
              <a:t>3</a:t>
            </a:fld>
            <a:endParaRPr lang="cs-CZ" altLang="cs-CZ" sz="1200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A7E788-7E0D-4992-8904-AE997607B578}" type="slidenum">
              <a:rPr lang="cs-CZ" altLang="cs-CZ" sz="1200"/>
              <a:pPr algn="r"/>
              <a:t>3</a:t>
            </a:fld>
            <a:endParaRPr lang="cs-CZ" altLang="cs-CZ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05E552-3AF4-4E1A-A3C6-69ABFDD721D5}" type="slidenum">
              <a:rPr lang="cs-CZ" altLang="cs-CZ" sz="1200"/>
              <a:pPr algn="r"/>
              <a:t>3</a:t>
            </a:fld>
            <a:endParaRPr lang="cs-CZ" altLang="cs-CZ" sz="1200"/>
          </a:p>
        </p:txBody>
      </p:sp>
      <p:sp>
        <p:nvSpPr>
          <p:cNvPr id="1536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181C36-9D45-46FB-8209-13B283F367AD}" type="slidenum">
              <a:rPr lang="cs-CZ" altLang="cs-CZ" sz="1200"/>
              <a:pPr algn="r"/>
              <a:t>3</a:t>
            </a:fld>
            <a:endParaRPr lang="cs-CZ" altLang="cs-CZ" sz="1200"/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2490" tIns="31245" rIns="62490" bIns="31245" anchor="b"/>
          <a:lstStyle/>
          <a:p>
            <a:pPr algn="r" defTabSz="625475"/>
            <a:fld id="{346A55AE-D138-4E39-AB65-8913B0880687}" type="slidenum">
              <a:rPr lang="cs-CZ" altLang="cs-CZ" sz="800"/>
              <a:pPr algn="r" defTabSz="625475"/>
              <a:t>3</a:t>
            </a:fld>
            <a:endParaRPr lang="cs-CZ" altLang="cs-CZ" sz="80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4FABBD3-DF87-43B0-A406-05D601A1FBBD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16C0B84-8623-4CBA-9976-336C1283E3E0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70660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EEC1A6-F995-421B-8868-0E1CF665F5C8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70661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6E43C9-FDEB-4EA8-93C6-F72D10C71636}" type="slidenum">
              <a:rPr lang="cs-CZ" altLang="cs-CZ" sz="800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 sz="80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982C7AD-A45C-4926-BF9E-95C244F123AE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>
              <a:cs typeface="Arial" charset="0"/>
            </a:endParaRPr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348D7F-FF53-4A46-BF46-9C99ABAEDC7E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>
              <a:cs typeface="Arial" charset="0"/>
            </a:endParaRPr>
          </a:p>
        </p:txBody>
      </p:sp>
      <p:sp>
        <p:nvSpPr>
          <p:cNvPr id="5837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06E3A2-4D47-4C0D-B06A-38703A611D7A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>
              <a:cs typeface="Arial" charset="0"/>
            </a:endParaRPr>
          </a:p>
        </p:txBody>
      </p:sp>
      <p:sp>
        <p:nvSpPr>
          <p:cNvPr id="5837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0ED69C-1471-4FE8-B8A5-7E06A1CB3224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>
              <a:cs typeface="Arial" charset="0"/>
            </a:endParaRPr>
          </a:p>
        </p:txBody>
      </p:sp>
      <p:sp>
        <p:nvSpPr>
          <p:cNvPr id="5837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8B4DA2-8835-4DC9-8887-D573FA906082}" type="slidenum">
              <a:rPr lang="cs-CZ" altLang="cs-CZ" sz="800">
                <a:cs typeface="Arial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 sz="800">
              <a:cs typeface="Arial" charset="0"/>
            </a:endParaRPr>
          </a:p>
        </p:txBody>
      </p:sp>
      <p:sp>
        <p:nvSpPr>
          <p:cNvPr id="583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F8B7C9-13CE-45BF-9CAE-5661B9A6A44F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>
              <a:cs typeface="Arial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CFEBF8-DA31-4FA4-8CC6-7564D971E878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>
              <a:cs typeface="Arial" charset="0"/>
            </a:endParaRPr>
          </a:p>
        </p:txBody>
      </p:sp>
      <p:sp>
        <p:nvSpPr>
          <p:cNvPr id="2867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42ED5A-A716-41CE-8FDD-FA603A9638A7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>
              <a:cs typeface="Arial" charset="0"/>
            </a:endParaRPr>
          </a:p>
        </p:txBody>
      </p:sp>
      <p:sp>
        <p:nvSpPr>
          <p:cNvPr id="2867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2742EE-9252-4435-8A3B-18E5003EA216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>
              <a:cs typeface="Arial" charset="0"/>
            </a:endParaRPr>
          </a:p>
        </p:txBody>
      </p:sp>
      <p:sp>
        <p:nvSpPr>
          <p:cNvPr id="2867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421D78-96CD-4B5F-B338-0E99F93E25DF}" type="slidenum">
              <a:rPr lang="cs-CZ" altLang="cs-CZ" sz="800">
                <a:cs typeface="Arial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 sz="800">
              <a:cs typeface="Arial" charset="0"/>
            </a:endParaRPr>
          </a:p>
        </p:txBody>
      </p:sp>
      <p:sp>
        <p:nvSpPr>
          <p:cNvPr id="286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C887B2B-B50A-465B-8F9B-691A1CFE3A0B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>
              <a:cs typeface="Arial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151F91-47F2-402E-9018-736A63F1611C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>
              <a:cs typeface="Arial" charset="0"/>
            </a:endParaRPr>
          </a:p>
        </p:txBody>
      </p:sp>
      <p:sp>
        <p:nvSpPr>
          <p:cNvPr id="29700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C0556AC-91F1-48C1-9B0D-30CB17655130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>
              <a:cs typeface="Arial" charset="0"/>
            </a:endParaRPr>
          </a:p>
        </p:txBody>
      </p:sp>
      <p:sp>
        <p:nvSpPr>
          <p:cNvPr id="2970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649F68-8107-4C94-ABE8-59E06B28342B}" type="slidenum">
              <a:rPr lang="cs-CZ" altLang="cs-CZ">
                <a:cs typeface="Arial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>
              <a:cs typeface="Arial" charset="0"/>
            </a:endParaRPr>
          </a:p>
        </p:txBody>
      </p:sp>
      <p:sp>
        <p:nvSpPr>
          <p:cNvPr id="2970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F49F58-274F-4801-AA31-47155C0FD5DD}" type="slidenum">
              <a:rPr lang="cs-CZ" altLang="cs-CZ" sz="800">
                <a:cs typeface="Arial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 sz="800">
              <a:cs typeface="Arial" charset="0"/>
            </a:endParaRPr>
          </a:p>
        </p:txBody>
      </p:sp>
      <p:sp>
        <p:nvSpPr>
          <p:cNvPr id="297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9A0905-647C-4821-8AB6-AA504DCDDB14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62C7A19-2CA2-4835-91E4-6B9550779378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62468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5344D0-055D-4042-B5EF-CD07547FC97F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62469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25FB6D-C15E-4305-B5FF-6A21F7ACC190}" type="slidenum">
              <a:rPr lang="cs-CZ" altLang="cs-CZ" sz="800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 sz="800"/>
          </a:p>
        </p:txBody>
      </p:sp>
      <p:sp>
        <p:nvSpPr>
          <p:cNvPr id="624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996959-B0D4-4250-951F-52D3F271E14F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2CF9EF5-3743-4BA0-B4C0-E15B7259C96F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63492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3FED2C-2655-40B9-AB8B-729D00E8D692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63493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 anchor="b"/>
          <a:lstStyle>
            <a:lvl1pPr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25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625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01DE2E-1151-42B8-852F-4C29D3992302}" type="slidenum">
              <a:rPr lang="cs-CZ" altLang="cs-CZ" sz="800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 sz="800"/>
          </a:p>
        </p:txBody>
      </p:sp>
      <p:sp>
        <p:nvSpPr>
          <p:cNvPr id="63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490" tIns="31245" rIns="62490" bIns="31245"/>
          <a:lstStyle/>
          <a:p>
            <a:pPr marL="2057400" lvl="4" indent="-228600" eaLnBrk="1" hangingPunct="1"/>
            <a:endParaRPr lang="en-US" altLang="cs-CZ" sz="16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2F2DF-3F75-4252-866B-BC79B5514A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47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907B4-892D-4938-AB17-DF4DE1E3C6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738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156D-1CC4-4BAB-BE34-6F67EF3CE9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781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096F6-95DF-4B51-97AE-C3B30AC87F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658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1E21-0C9B-42C0-A1B2-1D0AE55291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151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74FC6-E798-434B-939D-55DEF5DB96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519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AE848-4DE5-4062-938A-DAB7A0876B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6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1D60E-38F7-44F1-A8EB-A371F369AC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399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1F8B3-674E-44C4-BB90-CDEF984F7A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057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5D946-32FF-4A09-9817-B0880FC155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549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6E656-13BE-4AB2-B859-C910EFF241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85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CB25B35-0E53-4E48-A54E-E7344C4232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250825" y="1484313"/>
            <a:ext cx="8785225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 b="1" dirty="0">
              <a:cs typeface="Arial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 b="1" dirty="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  <a:cs typeface="Arial" charset="0"/>
              </a:rPr>
              <a:t>XLV. zasedání Akademického sněmu AV ČR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  <a:cs typeface="Arial" charset="0"/>
              </a:rPr>
              <a:t>16. prosince 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i="1" dirty="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i="1" dirty="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i="1" dirty="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>
                <a:solidFill>
                  <a:srgbClr val="ECD234"/>
                </a:solidFill>
                <a:cs typeface="Arial" charset="0"/>
              </a:rPr>
              <a:t>Jiří Drahoš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bg1"/>
                </a:solidFill>
                <a:cs typeface="Arial" charset="0"/>
              </a:rPr>
              <a:t>předseda Akademie věd ČR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23528" y="3717032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88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612841875"/>
              </p:ext>
            </p:extLst>
          </p:nvPr>
        </p:nvGraphicFramePr>
        <p:xfrm>
          <a:off x="683568" y="1844824"/>
          <a:ext cx="7995295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None/>
            </a:pPr>
            <a:r>
              <a:rPr lang="cs-CZ" altLang="cs-CZ" sz="3600" b="1" dirty="0">
                <a:solidFill>
                  <a:schemeClr val="accent5"/>
                </a:solidFill>
                <a:cs typeface="Arial" charset="0"/>
              </a:rPr>
              <a:t>Nástroje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40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Programová struktura 1/5</a:t>
            </a:r>
          </a:p>
        </p:txBody>
      </p:sp>
      <p:sp>
        <p:nvSpPr>
          <p:cNvPr id="11267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9" name="Obdélník 6"/>
          <p:cNvSpPr>
            <a:spLocks noChangeArrowheads="1"/>
          </p:cNvSpPr>
          <p:nvPr/>
        </p:nvSpPr>
        <p:spPr bwMode="auto">
          <a:xfrm>
            <a:off x="536575" y="1125538"/>
            <a:ext cx="8283575" cy="417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cs-CZ" altLang="cs-CZ" sz="2800" b="1" dirty="0">
              <a:solidFill>
                <a:srgbClr val="ECD234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altLang="cs-CZ" sz="3000" b="1" dirty="0">
                <a:solidFill>
                  <a:srgbClr val="ECD234"/>
                </a:solidFill>
                <a:latin typeface="Calibri" pitchFamily="34" charset="0"/>
              </a:rPr>
              <a:t>Výzkumné programy</a:t>
            </a:r>
          </a:p>
          <a:p>
            <a:pPr>
              <a:buFontTx/>
              <a:buNone/>
            </a:pPr>
            <a:endParaRPr lang="cs-CZ" altLang="cs-CZ" sz="1400" b="1" dirty="0">
              <a:solidFill>
                <a:srgbClr val="ECD234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600" b="1" dirty="0">
                <a:solidFill>
                  <a:schemeClr val="bg1"/>
                </a:solidFill>
                <a:latin typeface="Calibri" pitchFamily="34" charset="0"/>
              </a:rPr>
              <a:t>Základní prvek programové struktury Akademie věd</a:t>
            </a:r>
            <a:endParaRPr lang="cs-CZ" altLang="cs-CZ" sz="2600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600" dirty="0">
                <a:solidFill>
                  <a:schemeClr val="bg1"/>
                </a:solidFill>
                <a:latin typeface="Calibri" pitchFamily="34" charset="0"/>
              </a:rPr>
              <a:t>Navrhovány a formulovány s přihlédnutím 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>
                <a:solidFill>
                  <a:schemeClr val="bg1"/>
                </a:solidFill>
                <a:latin typeface="Calibri" pitchFamily="34" charset="0"/>
              </a:rPr>
              <a:t>trendům světové vědy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>
                <a:solidFill>
                  <a:schemeClr val="bg1"/>
                </a:solidFill>
                <a:latin typeface="Calibri" pitchFamily="34" charset="0"/>
              </a:rPr>
              <a:t>společenské relevanci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>
                <a:solidFill>
                  <a:schemeClr val="bg1"/>
                </a:solidFill>
                <a:latin typeface="Calibri" pitchFamily="34" charset="0"/>
              </a:rPr>
              <a:t>Národním prioritám orientovaného výzkumu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600" dirty="0">
                <a:solidFill>
                  <a:schemeClr val="bg1"/>
                </a:solidFill>
                <a:latin typeface="Calibri" pitchFamily="34" charset="0"/>
              </a:rPr>
              <a:t>Otevřeny partnerům z vysokoškolské a aplikační sféry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Programová struktura 2/5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40371075"/>
              </p:ext>
            </p:extLst>
          </p:nvPr>
        </p:nvGraphicFramePr>
        <p:xfrm>
          <a:off x="395537" y="1268760"/>
          <a:ext cx="828332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11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9" name="Obdélník 6"/>
          <p:cNvSpPr>
            <a:spLocks noChangeArrowheads="1"/>
          </p:cNvSpPr>
          <p:nvPr/>
        </p:nvSpPr>
        <p:spPr bwMode="auto">
          <a:xfrm>
            <a:off x="395288" y="1447800"/>
            <a:ext cx="4392736" cy="27884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61950">
              <a:buFontTx/>
              <a:buNone/>
              <a:defRPr/>
            </a:pPr>
            <a:r>
              <a:rPr lang="cs-CZ" altLang="cs-CZ" sz="3000" b="1" dirty="0">
                <a:solidFill>
                  <a:srgbClr val="ECD234"/>
                </a:solidFill>
                <a:latin typeface="Calibri" pitchFamily="34" charset="0"/>
              </a:rPr>
              <a:t>Výzkumné okruhy</a:t>
            </a:r>
          </a:p>
          <a:p>
            <a:pPr>
              <a:buFontTx/>
              <a:buNone/>
              <a:defRPr/>
            </a:pPr>
            <a:endParaRPr lang="cs-CZ" altLang="cs-CZ" sz="800" b="1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bg1"/>
                </a:solidFill>
                <a:latin typeface="Calibri" pitchFamily="34" charset="0"/>
              </a:rPr>
              <a:t>Reprezentují </a:t>
            </a:r>
            <a:r>
              <a:rPr lang="cs-CZ" altLang="cs-CZ" sz="2400" b="1" dirty="0">
                <a:solidFill>
                  <a:schemeClr val="bg1"/>
                </a:solidFill>
                <a:latin typeface="Calibri" pitchFamily="34" charset="0"/>
              </a:rPr>
              <a:t>spektrum výzkumných aktivit </a:t>
            </a:r>
            <a:br>
              <a:rPr lang="cs-CZ" altLang="cs-CZ" sz="2400" b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cs-CZ" altLang="cs-CZ" sz="2400" b="1" dirty="0">
                <a:solidFill>
                  <a:schemeClr val="bg1"/>
                </a:solidFill>
                <a:latin typeface="Calibri" pitchFamily="34" charset="0"/>
              </a:rPr>
              <a:t>Akademie věd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bg1"/>
                </a:solidFill>
                <a:latin typeface="Calibri" pitchFamily="34" charset="0"/>
              </a:rPr>
              <a:t>Definovány Akademickou         a Vědeckou radou AV ČR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16326553"/>
              </p:ext>
            </p:extLst>
          </p:nvPr>
        </p:nvGraphicFramePr>
        <p:xfrm>
          <a:off x="2557363" y="1571626"/>
          <a:ext cx="6433890" cy="446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Programová struktura 3/5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9" name="Obdélník 6"/>
          <p:cNvSpPr>
            <a:spLocks noChangeArrowheads="1"/>
          </p:cNvSpPr>
          <p:nvPr/>
        </p:nvSpPr>
        <p:spPr bwMode="auto">
          <a:xfrm>
            <a:off x="33338" y="1462088"/>
            <a:ext cx="4862512" cy="236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61950">
              <a:buFontTx/>
              <a:buNone/>
              <a:defRPr/>
            </a:pPr>
            <a:r>
              <a:rPr lang="cs-CZ" altLang="cs-CZ" sz="3000" b="1" dirty="0">
                <a:solidFill>
                  <a:srgbClr val="ECD234"/>
                </a:solidFill>
                <a:latin typeface="Calibri" pitchFamily="34" charset="0"/>
              </a:rPr>
              <a:t>Základní oblasti směřování</a:t>
            </a:r>
          </a:p>
          <a:p>
            <a:pPr>
              <a:buFontTx/>
              <a:buNone/>
              <a:defRPr/>
            </a:pPr>
            <a:endParaRPr lang="en-GB" altLang="cs-CZ" sz="800" b="1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chemeClr val="bg1"/>
                </a:solidFill>
                <a:latin typeface="Calibri" pitchFamily="34" charset="0"/>
              </a:rPr>
              <a:t>Výsledky výzkumu budou prezentovány    v rámci </a:t>
            </a:r>
            <a:r>
              <a:rPr lang="cs-CZ" altLang="cs-CZ" sz="2000" b="1" dirty="0">
                <a:solidFill>
                  <a:schemeClr val="bg1"/>
                </a:solidFill>
                <a:latin typeface="Calibri" pitchFamily="34" charset="0"/>
              </a:rPr>
              <a:t>tří základních oblastí směřování Akademie věd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chemeClr val="bg1"/>
                </a:solidFill>
                <a:latin typeface="Calibri" pitchFamily="34" charset="0"/>
              </a:rPr>
              <a:t>Zaměření na </a:t>
            </a:r>
            <a:r>
              <a:rPr lang="cs-CZ" altLang="cs-CZ" sz="2000" b="1" dirty="0">
                <a:solidFill>
                  <a:schemeClr val="bg1"/>
                </a:solidFill>
                <a:latin typeface="Calibri" pitchFamily="34" charset="0"/>
              </a:rPr>
              <a:t>špičkový výzkum a </a:t>
            </a:r>
            <a:r>
              <a:rPr lang="cs-CZ" sz="2000" b="1" dirty="0">
                <a:solidFill>
                  <a:schemeClr val="bg1"/>
                </a:solidFill>
                <a:latin typeface="Calibri" pitchFamily="34" charset="0"/>
              </a:rPr>
              <a:t>služby vědeckého výzkumu veřejnosti</a:t>
            </a:r>
            <a:endParaRPr lang="cs-CZ" alt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82568664"/>
              </p:ext>
            </p:extLst>
          </p:nvPr>
        </p:nvGraphicFramePr>
        <p:xfrm>
          <a:off x="3061506" y="1477213"/>
          <a:ext cx="6048349" cy="470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Čárový popisek 1 (s ohraničením a zvýrazněním) 11"/>
          <p:cNvSpPr/>
          <p:nvPr/>
        </p:nvSpPr>
        <p:spPr>
          <a:xfrm>
            <a:off x="6732240" y="2565400"/>
            <a:ext cx="1331912" cy="576263"/>
          </a:xfrm>
          <a:prstGeom prst="accentBorderCallout1">
            <a:avLst>
              <a:gd name="adj1" fmla="val 18750"/>
              <a:gd name="adj2" fmla="val -8333"/>
              <a:gd name="adj3" fmla="val 18302"/>
              <a:gd name="adj4" fmla="val -51390"/>
            </a:avLst>
          </a:prstGeom>
          <a:solidFill>
            <a:srgbClr val="37993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Vědecké osobnosti</a:t>
            </a:r>
          </a:p>
        </p:txBody>
      </p:sp>
      <p:sp>
        <p:nvSpPr>
          <p:cNvPr id="15" name="Čárový popisek 1 (s ohraničením a zvýrazněním) 14"/>
          <p:cNvSpPr/>
          <p:nvPr/>
        </p:nvSpPr>
        <p:spPr>
          <a:xfrm>
            <a:off x="7650163" y="4365625"/>
            <a:ext cx="1331912" cy="576263"/>
          </a:xfrm>
          <a:prstGeom prst="accentBorderCallout1">
            <a:avLst>
              <a:gd name="adj1" fmla="val 18750"/>
              <a:gd name="adj2" fmla="val -8333"/>
              <a:gd name="adj3" fmla="val 18302"/>
              <a:gd name="adj4" fmla="val -51390"/>
            </a:avLst>
          </a:prstGeom>
          <a:solidFill>
            <a:srgbClr val="3366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Společensko-vědní témata</a:t>
            </a:r>
          </a:p>
        </p:txBody>
      </p:sp>
      <p:sp>
        <p:nvSpPr>
          <p:cNvPr id="16" name="Čárový popisek 1 (s ohraničením a zvýrazněním) 15"/>
          <p:cNvSpPr/>
          <p:nvPr/>
        </p:nvSpPr>
        <p:spPr>
          <a:xfrm rot="10800000">
            <a:off x="2267744" y="4869224"/>
            <a:ext cx="1332000" cy="576000"/>
          </a:xfrm>
          <a:prstGeom prst="accentBorderCallout1">
            <a:avLst>
              <a:gd name="adj1" fmla="val 79808"/>
              <a:gd name="adj2" fmla="val -9087"/>
              <a:gd name="adj3" fmla="val 81104"/>
              <a:gd name="adj4" fmla="val -51390"/>
            </a:avLst>
          </a:prstGeom>
          <a:solidFill>
            <a:srgbClr val="EFBD0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>
              <a:defRPr/>
            </a:pP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defRPr/>
            </a:pP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45" name="Obdélník 1"/>
          <p:cNvSpPr>
            <a:spLocks noChangeArrowheads="1"/>
          </p:cNvSpPr>
          <p:nvPr/>
        </p:nvSpPr>
        <p:spPr bwMode="auto">
          <a:xfrm>
            <a:off x="328613" y="6361113"/>
            <a:ext cx="8204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/>
                </a:solidFill>
              </a:rPr>
              <a:t>* Projekt Aplikační laboratoře AV ČR je součástí Strategie AV21 s cílem rozšířit přímé kontakty pracovišť Akademie věd s průmyslovými partnery a podpořit konkrétní projekty spolupráce mezi akademickou a aplikační sférou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Programová struktura 4/5</a:t>
            </a: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343421" y="4869224"/>
            <a:ext cx="1180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Aplikační</a:t>
            </a:r>
          </a:p>
          <a:p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laboratoře*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ChangeArrowheads="1"/>
          </p:cNvSpPr>
          <p:nvPr/>
        </p:nvSpPr>
        <p:spPr bwMode="auto">
          <a:xfrm>
            <a:off x="395288" y="1852257"/>
            <a:ext cx="8283575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0000" indent="0">
              <a:buFontTx/>
              <a:buNone/>
              <a:defRPr/>
            </a:pPr>
            <a:r>
              <a:rPr lang="cs-CZ" sz="3000" b="1" dirty="0">
                <a:solidFill>
                  <a:srgbClr val="ECD234"/>
                </a:solidFill>
                <a:latin typeface="Calibri" pitchFamily="34" charset="0"/>
              </a:rPr>
              <a:t>Očekávané výstupy</a:t>
            </a:r>
          </a:p>
          <a:p>
            <a:pPr marL="360000" indent="0">
              <a:buFontTx/>
              <a:buNone/>
              <a:defRPr/>
            </a:pPr>
            <a:endParaRPr lang="cs-CZ" sz="1400" b="1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Publikace, studie, analýzy, expertní stanoviska                    a průmyslově aplikovatelné výstupy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Dílčí výsledky ve formě vědeckých jednání, odborných      a populárních přednášek nebo účasti na veřejných diskusích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Programová struktura 5/5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6"/>
          <p:cNvSpPr txBox="1">
            <a:spLocks noChangeArrowheads="1"/>
          </p:cNvSpPr>
          <p:nvPr/>
        </p:nvSpPr>
        <p:spPr bwMode="auto">
          <a:xfrm>
            <a:off x="900000" y="377547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Základní principy</a:t>
            </a:r>
            <a:endParaRPr lang="en-GB" altLang="cs-CZ" sz="3600" b="1" dirty="0">
              <a:solidFill>
                <a:schemeClr val="accent5"/>
              </a:solidFill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395288" y="1916113"/>
            <a:ext cx="8280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 typeface="Wingdings" pitchFamily="2" charset="2"/>
              <a:buNone/>
            </a:pPr>
            <a:r>
              <a:rPr lang="en-GB" altLang="cs-CZ" sz="1600" b="1"/>
              <a:t>	</a:t>
            </a:r>
            <a:endParaRPr lang="en-GB" altLang="cs-CZ" sz="16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83611800"/>
              </p:ext>
            </p:extLst>
          </p:nvPr>
        </p:nvGraphicFramePr>
        <p:xfrm>
          <a:off x="179004" y="1268760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5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900000" y="636305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5"/>
                </a:solidFill>
              </a:rPr>
              <a:t>Hodnocení výzkumných programů</a:t>
            </a:r>
          </a:p>
        </p:txBody>
      </p:sp>
      <p:sp>
        <p:nvSpPr>
          <p:cNvPr id="17411" name="Obdélník 1"/>
          <p:cNvSpPr>
            <a:spLocks noChangeArrowheads="1"/>
          </p:cNvSpPr>
          <p:nvPr/>
        </p:nvSpPr>
        <p:spPr bwMode="auto">
          <a:xfrm>
            <a:off x="484188" y="1517650"/>
            <a:ext cx="7993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8069" name="Obdélník 6"/>
          <p:cNvSpPr>
            <a:spLocks noChangeArrowheads="1"/>
          </p:cNvSpPr>
          <p:nvPr/>
        </p:nvSpPr>
        <p:spPr bwMode="auto">
          <a:xfrm>
            <a:off x="400050" y="1508422"/>
            <a:ext cx="8278813" cy="372409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2714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714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714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714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714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714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714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714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714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000" b="1" dirty="0">
                <a:solidFill>
                  <a:srgbClr val="ECD2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Hlavní aspekty hodnocení</a:t>
            </a:r>
          </a:p>
          <a:p>
            <a:pPr>
              <a:defRPr/>
            </a:pPr>
            <a:endParaRPr lang="cs-CZ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Přínos pro řešení aktuálních vědeckých a společenských problémů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Zapojení do Národních priorit orientovaného výzkumu     a do evropských a mezinárodních programů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Uplatnění výsledků výzkumu ve vývoji a inovacích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Spolupráce se vzdělávací sférou a s veřejnou správou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Perspektiva pokračování výzkumného programu 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196752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288000" y="637200"/>
            <a:ext cx="84966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5"/>
                </a:solidFill>
              </a:rPr>
              <a:t>Institucionální financování pracovišť</a:t>
            </a:r>
          </a:p>
        </p:txBody>
      </p:sp>
      <p:sp>
        <p:nvSpPr>
          <p:cNvPr id="18435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61" name="Obdélník 6"/>
          <p:cNvSpPr>
            <a:spLocks noChangeArrowheads="1"/>
          </p:cNvSpPr>
          <p:nvPr/>
        </p:nvSpPr>
        <p:spPr bwMode="auto">
          <a:xfrm>
            <a:off x="422275" y="1484784"/>
            <a:ext cx="8256588" cy="419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24000">
              <a:spcBef>
                <a:spcPct val="20000"/>
              </a:spcBef>
              <a:defRPr/>
            </a:pPr>
            <a:r>
              <a:rPr lang="cs-CZ" altLang="cs-CZ" sz="3000" b="1" dirty="0">
                <a:solidFill>
                  <a:srgbClr val="ECD234"/>
                </a:solidFill>
                <a:latin typeface="Calibri" pitchFamily="34" charset="0"/>
                <a:cs typeface="Calibri" panose="020F0502020204030204" pitchFamily="34" charset="0"/>
              </a:rPr>
              <a:t>Základní principy</a:t>
            </a:r>
          </a:p>
          <a:p>
            <a:pPr marL="324000">
              <a:spcBef>
                <a:spcPct val="20000"/>
              </a:spcBef>
              <a:defRPr/>
            </a:pPr>
            <a:endParaRPr lang="cs-CZ" altLang="cs-CZ" sz="2400" dirty="0">
              <a:solidFill>
                <a:schemeClr val="bg1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Institucionální financování pracovišť je nástrojem uskutečňování vědní politiky Akademie věd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Institucionální prostředky na zajištění činnosti pracoviště jsou určeny na činnost týmů zapojených do výzkumných programů Akademie věd i na výzkumnou činnost, která do těchto programů nespadá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Vnitřní rozdělování institucionálních prostředků je v kompetenci pracoviště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92500" y="1196752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900000" y="637200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5"/>
                </a:solidFill>
              </a:rPr>
              <a:t>Koordinace výzkumných programů</a:t>
            </a:r>
          </a:p>
        </p:txBody>
      </p:sp>
      <p:sp>
        <p:nvSpPr>
          <p:cNvPr id="19459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492500" y="1196752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250825" y="692150"/>
            <a:ext cx="878522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2800" b="1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2800" b="1" dirty="0">
              <a:cs typeface="Arial" charset="0"/>
            </a:endParaRPr>
          </a:p>
          <a:p>
            <a:pPr algn="ctr" eaLnBrk="1" hangingPunct="1"/>
            <a:r>
              <a:rPr lang="cs-CZ" altLang="cs-CZ" sz="6000" b="1" dirty="0">
                <a:solidFill>
                  <a:srgbClr val="ECD234"/>
                </a:solidFill>
                <a:latin typeface="Calibri" pitchFamily="34" charset="0"/>
                <a:cs typeface="Arial" charset="0"/>
              </a:rPr>
              <a:t>STRATEGIE AV21</a:t>
            </a:r>
          </a:p>
          <a:p>
            <a:pPr algn="ctr" eaLnBrk="1" hangingPunct="1"/>
            <a:endParaRPr lang="cs-CZ" altLang="cs-CZ" sz="800" i="1" dirty="0">
              <a:latin typeface="Calibri" pitchFamily="34" charset="0"/>
              <a:cs typeface="Arial" charset="0"/>
            </a:endParaRPr>
          </a:p>
          <a:p>
            <a:pPr algn="ctr" eaLnBrk="1" hangingPunct="1"/>
            <a:endParaRPr lang="cs-CZ" altLang="cs-CZ" sz="900" dirty="0">
              <a:latin typeface="Calibri" pitchFamily="34" charset="0"/>
              <a:cs typeface="Arial" charset="0"/>
            </a:endParaRPr>
          </a:p>
          <a:p>
            <a:pPr algn="ctr" eaLnBrk="1" hangingPunct="1"/>
            <a:endParaRPr lang="cs-CZ" altLang="cs-CZ" sz="900" b="1" dirty="0">
              <a:latin typeface="Calibri" pitchFamily="34" charset="0"/>
              <a:cs typeface="Arial" charset="0"/>
            </a:endParaRPr>
          </a:p>
          <a:p>
            <a:pPr algn="ctr" eaLnBrk="1" hangingPunct="1"/>
            <a:r>
              <a:rPr lang="cs-CZ" altLang="cs-CZ" sz="32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Špičkový výzkum ve veřejném zájmu</a:t>
            </a:r>
          </a:p>
          <a:p>
            <a:pPr eaLnBrk="1" hangingPunct="1"/>
            <a:endParaRPr lang="cs-CZ" altLang="cs-CZ" sz="2800" i="1" dirty="0">
              <a:cs typeface="Arial" charset="0"/>
            </a:endParaRPr>
          </a:p>
          <a:p>
            <a:pPr eaLnBrk="1" hangingPunct="1"/>
            <a:endParaRPr lang="cs-CZ" altLang="cs-CZ" sz="2800" i="1" dirty="0">
              <a:cs typeface="Arial" charset="0"/>
            </a:endParaRPr>
          </a:p>
          <a:p>
            <a:pPr eaLnBrk="1" hangingPunct="1"/>
            <a:endParaRPr lang="cs-CZ" altLang="cs-CZ" sz="2800" i="1" dirty="0">
              <a:cs typeface="Arial" charset="0"/>
            </a:endParaRPr>
          </a:p>
        </p:txBody>
      </p:sp>
      <p:sp>
        <p:nvSpPr>
          <p:cNvPr id="3081" name="Line 5"/>
          <p:cNvSpPr>
            <a:spLocks noChangeShapeType="1"/>
          </p:cNvSpPr>
          <p:nvPr/>
        </p:nvSpPr>
        <p:spPr bwMode="auto">
          <a:xfrm flipV="1">
            <a:off x="755650" y="2852738"/>
            <a:ext cx="77771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39100540"/>
              </p:ext>
            </p:extLst>
          </p:nvPr>
        </p:nvGraphicFramePr>
        <p:xfrm>
          <a:off x="611560" y="1557338"/>
          <a:ext cx="8067303" cy="4895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9398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Pozitiva Strategie AV21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7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398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Významná ocenění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539750" y="1544341"/>
            <a:ext cx="86042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altLang="cs-CZ" sz="2400" b="1" dirty="0">
                <a:solidFill>
                  <a:schemeClr val="bg1"/>
                </a:solidFill>
                <a:latin typeface="Calibri" pitchFamily="34" charset="0"/>
              </a:rPr>
              <a:t>Česká hlava</a:t>
            </a:r>
          </a:p>
          <a:p>
            <a:pPr eaLnBrk="0" hangingPunct="0">
              <a:spcBef>
                <a:spcPct val="20000"/>
              </a:spcBef>
              <a:tabLst>
                <a:tab pos="457200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    Prof. RNDr. Emil Paleček, DrSc. (Biofyzikální ústav)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Cena společnosti </a:t>
            </a:r>
            <a:r>
              <a:rPr lang="cs-CZ" sz="2400" b="1" dirty="0" err="1">
                <a:solidFill>
                  <a:schemeClr val="bg1"/>
                </a:solidFill>
                <a:latin typeface="Calibri" pitchFamily="34" charset="0"/>
              </a:rPr>
              <a:t>Kapsch</a:t>
            </a: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20000"/>
              </a:spcBef>
              <a:tabLst>
                <a:tab pos="457200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    Ing. Pavel Izák, Ph.D. (Ústav chemických procesů)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Cena skupiny ČEZ</a:t>
            </a:r>
          </a:p>
          <a:p>
            <a:pPr eaLnBrk="0" hangingPunct="0">
              <a:spcBef>
                <a:spcPct val="20000"/>
              </a:spcBef>
              <a:tabLst>
                <a:tab pos="457200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    Mgr. Pavla Eliášová, Ph.D. (Ústav fyzikální chemie J.H.)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Cena ministra školství za mimořádné výsledky výzkumu, experimentálního vývoje a inovací za rok 2014</a:t>
            </a:r>
          </a:p>
          <a:p>
            <a:pPr eaLnBrk="0" hangingPunct="0">
              <a:spcBef>
                <a:spcPct val="20000"/>
              </a:spcBef>
              <a:tabLst>
                <a:tab pos="457200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    Prof. Ing. Jaroslav Doležel, DrSc. (Ústav experimentální botaniky)</a:t>
            </a:r>
          </a:p>
          <a:p>
            <a:pPr eaLnBrk="0" hangingPunct="0">
              <a:spcBef>
                <a:spcPct val="20000"/>
              </a:spcBef>
              <a:tabLst>
                <a:tab pos="457200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    Prof. Ing. Jiří Homola, CSc., </a:t>
            </a:r>
            <a:r>
              <a:rPr lang="cs-CZ" sz="2400" dirty="0" err="1">
                <a:solidFill>
                  <a:schemeClr val="bg1"/>
                </a:solidFill>
                <a:latin typeface="Calibri" pitchFamily="34" charset="0"/>
              </a:rPr>
              <a:t>DSc</a:t>
            </a: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. (Ústav </a:t>
            </a:r>
            <a:r>
              <a:rPr lang="cs-CZ" sz="2400" dirty="0" err="1">
                <a:solidFill>
                  <a:schemeClr val="bg1"/>
                </a:solidFill>
                <a:latin typeface="Calibri" pitchFamily="34" charset="0"/>
              </a:rPr>
              <a:t>fotoniky</a:t>
            </a: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a elektroniky)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400" b="1" dirty="0">
                <a:solidFill>
                  <a:schemeClr val="bg1"/>
                </a:solidFill>
                <a:latin typeface="Calibri" pitchFamily="34" charset="0"/>
              </a:rPr>
              <a:t>Státní cena v oblasti literatury</a:t>
            </a:r>
          </a:p>
          <a:p>
            <a:pPr eaLnBrk="0" hangingPunct="0">
              <a:spcBef>
                <a:spcPct val="20000"/>
              </a:spcBef>
              <a:tabLst>
                <a:tab pos="457200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Calibri" pitchFamily="34" charset="0"/>
              </a:rPr>
              <a:t>     Doc. PhDr. Jiří Pechar (Filosofický ústav)</a:t>
            </a:r>
            <a:endParaRPr lang="cs-CZ" altLang="cs-CZ" sz="2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74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398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Strategie AV21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1006909" y="1268760"/>
            <a:ext cx="7196172" cy="4381964"/>
            <a:chOff x="3517" y="-587860"/>
            <a:chExt cx="7196172" cy="2854676"/>
          </a:xfrm>
        </p:grpSpPr>
        <p:sp>
          <p:nvSpPr>
            <p:cNvPr id="9" name="Zaoblený obdélník 8"/>
            <p:cNvSpPr/>
            <p:nvPr/>
          </p:nvSpPr>
          <p:spPr>
            <a:xfrm>
              <a:off x="3517" y="232"/>
              <a:ext cx="7196172" cy="2266584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100000">
                  <a:srgbClr val="99CEDB"/>
                </a:gs>
                <a:gs pos="0">
                  <a:srgbClr val="336699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Zaoblený obdélník 4"/>
            <p:cNvSpPr/>
            <p:nvPr/>
          </p:nvSpPr>
          <p:spPr>
            <a:xfrm>
              <a:off x="69903" y="-587860"/>
              <a:ext cx="7063400" cy="2654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algn="ctr" eaLnBrk="1" hangingPunct="1"/>
              <a:endPara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/>
              <a:endPara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/>
              <a:r>
                <a:rPr lang="cs-CZ" altLang="cs-CZ" sz="28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Schopnost Akademie věd a jejích pracovišť realizovat novou strategii</a:t>
              </a:r>
            </a:p>
            <a:p>
              <a:pPr algn="ctr" eaLnBrk="1" hangingPunct="1"/>
              <a:endPara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/>
              <a:endPara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eaLnBrk="1" hangingPunct="1"/>
              <a:r>
                <a:rPr lang="cs-CZ" altLang="cs-CZ" sz="28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Významný faktor rozvoje české společnosti     a ekonomiky na počátku 21. století</a:t>
              </a:r>
            </a:p>
          </p:txBody>
        </p:sp>
      </p:grpSp>
      <p:sp>
        <p:nvSpPr>
          <p:cNvPr id="2" name="Šipka dolů 1"/>
          <p:cNvSpPr/>
          <p:nvPr/>
        </p:nvSpPr>
        <p:spPr>
          <a:xfrm>
            <a:off x="4153440" y="3384000"/>
            <a:ext cx="903109" cy="792088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971550" y="1700213"/>
            <a:ext cx="396081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2900" indent="-339725" defTabSz="449263" eaLnBrk="0" hangingPunct="0">
              <a:spcBef>
                <a:spcPct val="20000"/>
              </a:spcBef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333399"/>
              </a:solidFill>
              <a:latin typeface="Tahom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011898" y="2708920"/>
            <a:ext cx="69850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ECD2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Děkuji za pozornost</a:t>
            </a:r>
            <a:endParaRPr lang="en-US" altLang="cs-CZ" b="1" dirty="0">
              <a:solidFill>
                <a:srgbClr val="ECD23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156359" y="3323370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altLang="cs-CZ" sz="3600" b="1" dirty="0">
                <a:solidFill>
                  <a:schemeClr val="accent5"/>
                </a:solidFill>
              </a:rPr>
              <a:t>Poslání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1083250" y="1407154"/>
            <a:ext cx="7196172" cy="2416222"/>
            <a:chOff x="69903" y="66618"/>
            <a:chExt cx="7196172" cy="2416222"/>
          </a:xfrm>
        </p:grpSpPr>
        <p:sp>
          <p:nvSpPr>
            <p:cNvPr id="6" name="Zaoblený obdélník 5"/>
            <p:cNvSpPr/>
            <p:nvPr/>
          </p:nvSpPr>
          <p:spPr>
            <a:xfrm>
              <a:off x="69903" y="216256"/>
              <a:ext cx="7196172" cy="2266584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100000">
                  <a:srgbClr val="99CEDB"/>
                </a:gs>
                <a:gs pos="0">
                  <a:srgbClr val="336699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" name="Zaoblený obdélník 4"/>
            <p:cNvSpPr/>
            <p:nvPr/>
          </p:nvSpPr>
          <p:spPr>
            <a:xfrm>
              <a:off x="69903" y="66618"/>
              <a:ext cx="7063400" cy="2133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spcBef>
                  <a:spcPct val="0"/>
                </a:spcBef>
                <a:spcAft>
                  <a:spcPct val="35000"/>
                </a:spcAft>
              </a:pPr>
              <a:r>
                <a:rPr lang="cs-CZ" altLang="cs-CZ" sz="2600" b="1" kern="1200" dirty="0">
                  <a:solidFill>
                    <a:schemeClr val="bg1"/>
                  </a:solidFill>
                  <a:latin typeface="Calibri" pitchFamily="34" charset="0"/>
                </a:rPr>
                <a:t>Posláním Akademie věd je špičkový výzkum zaměřený na problémy a výzvy, kterým čelí současná společnost</a:t>
              </a:r>
              <a:endParaRPr lang="cs-CZ" sz="2600" b="1" kern="12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1083250" y="4149080"/>
            <a:ext cx="7196172" cy="2266584"/>
            <a:chOff x="7034" y="2335912"/>
            <a:chExt cx="7196172" cy="2266584"/>
          </a:xfrm>
        </p:grpSpPr>
        <p:sp>
          <p:nvSpPr>
            <p:cNvPr id="9" name="Zaoblený obdélník 8"/>
            <p:cNvSpPr/>
            <p:nvPr/>
          </p:nvSpPr>
          <p:spPr>
            <a:xfrm>
              <a:off x="7034" y="2335912"/>
              <a:ext cx="7196172" cy="2266584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100000">
                  <a:srgbClr val="ECD234"/>
                </a:gs>
                <a:gs pos="0">
                  <a:srgbClr val="FFC000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Zaoblený obdélník 4"/>
            <p:cNvSpPr/>
            <p:nvPr/>
          </p:nvSpPr>
          <p:spPr>
            <a:xfrm>
              <a:off x="73420" y="2402298"/>
              <a:ext cx="7063400" cy="2133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600" b="1" kern="1200" dirty="0">
                  <a:solidFill>
                    <a:schemeClr val="bg1"/>
                  </a:solidFill>
                  <a:latin typeface="Calibri" pitchFamily="34" charset="0"/>
                </a:rPr>
                <a:t>Motto: </a:t>
              </a:r>
              <a:br>
                <a:rPr lang="cs-CZ" sz="2600" b="1" kern="1200" dirty="0">
                  <a:solidFill>
                    <a:schemeClr val="bg1"/>
                  </a:solidFill>
                  <a:latin typeface="Calibri" pitchFamily="34" charset="0"/>
                </a:rPr>
              </a:br>
              <a:r>
                <a:rPr lang="cs-CZ" sz="2600" b="1" kern="1200" dirty="0">
                  <a:solidFill>
                    <a:schemeClr val="bg1"/>
                  </a:solidFill>
                  <a:latin typeface="Calibri" pitchFamily="34" charset="0"/>
                </a:rPr>
                <a:t>Špičkový výzkum ve veřejném zájmu</a:t>
              </a:r>
            </a:p>
          </p:txBody>
        </p:sp>
      </p:grp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29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</a:rPr>
              <a:t>Poslání</a:t>
            </a:r>
            <a:endParaRPr lang="en-US" altLang="cs-CZ" sz="3600" b="1" dirty="0">
              <a:solidFill>
                <a:schemeClr val="accent5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12439791"/>
              </p:ext>
            </p:extLst>
          </p:nvPr>
        </p:nvGraphicFramePr>
        <p:xfrm>
          <a:off x="707926" y="1628800"/>
          <a:ext cx="7970938" cy="4727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971550" y="1772816"/>
            <a:ext cx="70568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>
                <a:solidFill>
                  <a:schemeClr val="bg1"/>
                </a:solidFill>
                <a:latin typeface="Calibri" pitchFamily="34" charset="0"/>
              </a:rPr>
              <a:t>Nedílnou součástí poslání AV ČR je:</a:t>
            </a:r>
          </a:p>
          <a:p>
            <a:pPr lvl="0"/>
            <a:endParaRPr lang="cs-CZ" sz="1400" b="1" dirty="0">
              <a:solidFill>
                <a:schemeClr val="bg1"/>
              </a:solidFill>
              <a:latin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Účast na vzdělávání</a:t>
            </a:r>
          </a:p>
          <a:p>
            <a:pPr marL="342900" lvl="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Rozvíjení partnerství s vysokými školami</a:t>
            </a:r>
          </a:p>
          <a:p>
            <a:pPr marL="342900" lvl="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Podpora spolupráce s aplikační sférou</a:t>
            </a:r>
          </a:p>
          <a:p>
            <a:pPr marL="342900" lvl="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Vytvoření expertního zázemí pro efektivní politické rozhodování</a:t>
            </a:r>
          </a:p>
          <a:p>
            <a:pPr marL="342900" lvl="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cs-CZ" sz="2600" dirty="0">
                <a:solidFill>
                  <a:schemeClr val="bg1"/>
                </a:solidFill>
                <a:latin typeface="Calibri" pitchFamily="34" charset="0"/>
              </a:rPr>
              <a:t>Zapojování české vědy do evropských                   a mezinárodních struktur</a:t>
            </a:r>
          </a:p>
        </p:txBody>
      </p:sp>
    </p:spTree>
    <p:extLst>
      <p:ext uri="{BB962C8B-B14F-4D97-AF65-F5344CB8AC3E}">
        <p14:creationId xmlns:p14="http://schemas.microsoft.com/office/powerpoint/2010/main" val="201472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  <a:cs typeface="Arial" charset="0"/>
              </a:rPr>
              <a:t>Hlavní výzvy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850087319"/>
              </p:ext>
            </p:extLst>
          </p:nvPr>
        </p:nvGraphicFramePr>
        <p:xfrm>
          <a:off x="467544" y="1412776"/>
          <a:ext cx="8211319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  <a:cs typeface="Arial" charset="0"/>
              </a:rPr>
              <a:t>Východiska</a:t>
            </a:r>
            <a:r>
              <a:rPr lang="cs-CZ" altLang="cs-CZ" sz="3600" b="1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 </a:t>
            </a:r>
          </a:p>
        </p:txBody>
      </p:sp>
      <p:sp>
        <p:nvSpPr>
          <p:cNvPr id="6" name="Obdélník 6"/>
          <p:cNvSpPr>
            <a:spLocks noChangeArrowheads="1"/>
          </p:cNvSpPr>
          <p:nvPr/>
        </p:nvSpPr>
        <p:spPr bwMode="auto">
          <a:xfrm>
            <a:off x="288000" y="1217806"/>
            <a:ext cx="828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24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200150" indent="-457200" defTabSz="4524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542925" eaLnBrk="1" hangingPunct="1">
              <a:buFontTx/>
              <a:buNone/>
            </a:pPr>
            <a:r>
              <a:rPr lang="cs-CZ" altLang="cs-CZ" sz="3600" b="1" dirty="0">
                <a:solidFill>
                  <a:srgbClr val="ECD234"/>
                </a:solidFill>
                <a:latin typeface="Calibri" pitchFamily="34" charset="0"/>
                <a:cs typeface="Arial" charset="0"/>
              </a:rPr>
              <a:t>Vnější faktory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38813531"/>
              </p:ext>
            </p:extLst>
          </p:nvPr>
        </p:nvGraphicFramePr>
        <p:xfrm>
          <a:off x="398464" y="1988840"/>
          <a:ext cx="840168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délník 1"/>
          <p:cNvSpPr>
            <a:spLocks noChangeArrowheads="1"/>
          </p:cNvSpPr>
          <p:nvPr/>
        </p:nvSpPr>
        <p:spPr bwMode="auto">
          <a:xfrm>
            <a:off x="539750" y="1557338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  <a:cs typeface="Arial" charset="0"/>
              </a:rPr>
              <a:t>Východiska</a:t>
            </a:r>
            <a:r>
              <a:rPr lang="cs-CZ" altLang="cs-CZ" sz="3600" b="1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 </a:t>
            </a:r>
          </a:p>
        </p:txBody>
      </p:sp>
      <p:sp>
        <p:nvSpPr>
          <p:cNvPr id="6" name="Obdélník 6"/>
          <p:cNvSpPr>
            <a:spLocks noChangeArrowheads="1"/>
          </p:cNvSpPr>
          <p:nvPr/>
        </p:nvSpPr>
        <p:spPr bwMode="auto">
          <a:xfrm>
            <a:off x="288000" y="1196752"/>
            <a:ext cx="828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24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24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24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24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24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2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542925" eaLnBrk="1" hangingPunct="1">
              <a:buNone/>
            </a:pPr>
            <a:r>
              <a:rPr lang="cs-CZ" altLang="cs-CZ" sz="3600" b="1" dirty="0">
                <a:solidFill>
                  <a:srgbClr val="ECD234"/>
                </a:solidFill>
                <a:latin typeface="Calibri" pitchFamily="34" charset="0"/>
                <a:cs typeface="Arial" charset="0"/>
              </a:rPr>
              <a:t>Vnitřní faktory</a:t>
            </a:r>
            <a:endParaRPr lang="cs-CZ" altLang="cs-CZ" sz="2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16114453"/>
              </p:ext>
            </p:extLst>
          </p:nvPr>
        </p:nvGraphicFramePr>
        <p:xfrm>
          <a:off x="398464" y="1988840"/>
          <a:ext cx="840168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2"/>
          <p:cNvSpPr>
            <a:spLocks noChangeArrowheads="1"/>
          </p:cNvSpPr>
          <p:nvPr/>
        </p:nvSpPr>
        <p:spPr bwMode="auto">
          <a:xfrm>
            <a:off x="287338" y="1196975"/>
            <a:ext cx="853281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spc="-20" dirty="0">
                <a:solidFill>
                  <a:srgbClr val="ECD234"/>
                </a:solidFill>
                <a:latin typeface="Calibri" pitchFamily="34" charset="0"/>
                <a:cs typeface="Arial" charset="0"/>
              </a:rPr>
              <a:t>Akademie věd ČR: </a:t>
            </a:r>
            <a:r>
              <a:rPr lang="cs-CZ" altLang="cs-CZ" sz="2200" spc="-20" dirty="0">
                <a:solidFill>
                  <a:schemeClr val="bg1"/>
                </a:solidFill>
                <a:latin typeface="Calibri" pitchFamily="34" charset="0"/>
              </a:rPr>
              <a:t>součást špičkové světové vědy, centrum národní kultury a důležitý hospodářský činitel. Výsledky výzkumu budou prezentovány v rámci tří základních oblastí směřování Akademie věd.</a:t>
            </a:r>
            <a:r>
              <a:rPr lang="cs-CZ" altLang="cs-CZ" sz="2200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23246660"/>
              </p:ext>
            </p:extLst>
          </p:nvPr>
        </p:nvGraphicFramePr>
        <p:xfrm>
          <a:off x="243458" y="2492896"/>
          <a:ext cx="8793038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accent5"/>
                </a:solidFill>
                <a:cs typeface="Arial" charset="0"/>
              </a:rPr>
              <a:t>Vize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04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947759937"/>
              </p:ext>
            </p:extLst>
          </p:nvPr>
        </p:nvGraphicFramePr>
        <p:xfrm>
          <a:off x="683568" y="1484785"/>
          <a:ext cx="7995295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900000" y="404813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None/>
            </a:pPr>
            <a:r>
              <a:rPr lang="cs-CZ" altLang="cs-CZ" sz="3600" b="1" dirty="0">
                <a:solidFill>
                  <a:schemeClr val="accent5"/>
                </a:solidFill>
                <a:cs typeface="Arial" charset="0"/>
              </a:rPr>
              <a:t>Cíle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92500" y="1052736"/>
            <a:ext cx="518636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2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1048</Words>
  <Application>Microsoft Office PowerPoint</Application>
  <PresentationFormat>Předvádění na obrazovce (4:3)</PresentationFormat>
  <Paragraphs>308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Arial Unicode MS</vt:lpstr>
      <vt:lpstr>Calibri</vt:lpstr>
      <vt:lpstr>Tahoma</vt:lpstr>
      <vt:lpstr>Wingdings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2014-11-26T12:43:24Z</dcterms:created>
  <dcterms:modified xsi:type="dcterms:W3CDTF">2024-08-27T07:47:43Z</dcterms:modified>
</cp:coreProperties>
</file>